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0" r:id="rId4"/>
    <p:sldId id="283" r:id="rId5"/>
    <p:sldId id="284" r:id="rId6"/>
    <p:sldId id="325" r:id="rId7"/>
    <p:sldId id="282" r:id="rId8"/>
    <p:sldId id="271" r:id="rId9"/>
    <p:sldId id="272" r:id="rId10"/>
    <p:sldId id="273" r:id="rId11"/>
    <p:sldId id="258" r:id="rId12"/>
    <p:sldId id="276" r:id="rId13"/>
    <p:sldId id="279" r:id="rId14"/>
    <p:sldId id="274" r:id="rId15"/>
    <p:sldId id="280" r:id="rId16"/>
    <p:sldId id="281" r:id="rId17"/>
    <p:sldId id="275" r:id="rId18"/>
    <p:sldId id="295" r:id="rId19"/>
    <p:sldId id="317" r:id="rId20"/>
    <p:sldId id="321" r:id="rId21"/>
    <p:sldId id="288" r:id="rId22"/>
    <p:sldId id="289" r:id="rId23"/>
    <p:sldId id="290" r:id="rId24"/>
    <p:sldId id="292" r:id="rId25"/>
    <p:sldId id="277" r:id="rId26"/>
    <p:sldId id="291" r:id="rId27"/>
    <p:sldId id="261" r:id="rId28"/>
    <p:sldId id="293" r:id="rId29"/>
    <p:sldId id="294" r:id="rId30"/>
    <p:sldId id="297" r:id="rId31"/>
    <p:sldId id="316" r:id="rId32"/>
    <p:sldId id="313" r:id="rId33"/>
    <p:sldId id="314" r:id="rId34"/>
    <p:sldId id="322" r:id="rId35"/>
    <p:sldId id="323" r:id="rId3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B89"/>
    <a:srgbClr val="FFCCFF"/>
    <a:srgbClr val="FF9933"/>
    <a:srgbClr val="CCCCFF"/>
    <a:srgbClr val="996633"/>
    <a:srgbClr val="CC66FF"/>
    <a:srgbClr val="FFFF97"/>
    <a:srgbClr val="777777"/>
    <a:srgbClr val="FFCCCC"/>
    <a:srgbClr val="FFFF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ata12.xml.rels><?xml version="1.0" encoding="UTF-8" standalone="yes"?>
<Relationships xmlns="http://schemas.openxmlformats.org/package/2006/relationships"><Relationship Id="rId1" Type="http://schemas.openxmlformats.org/officeDocument/2006/relationships/image" Target="../media/image13.png"/></Relationships>
</file>

<file path=ppt/diagrams/_rels/data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ata16.xml.rels><?xml version="1.0" encoding="UTF-8" standalone="yes"?>
<Relationships xmlns="http://schemas.openxmlformats.org/package/2006/relationships"><Relationship Id="rId1" Type="http://schemas.openxmlformats.org/officeDocument/2006/relationships/image" Target="../media/image21.png"/></Relationships>
</file>

<file path=ppt/diagrams/_rels/data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_rels/data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ata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16.xml.rels><?xml version="1.0" encoding="UTF-8" standalone="yes"?>
<Relationships xmlns="http://schemas.openxmlformats.org/package/2006/relationships"><Relationship Id="rId1" Type="http://schemas.openxmlformats.org/officeDocument/2006/relationships/image" Target="../media/image21.png"/></Relationships>
</file>

<file path=ppt/diagrams/_rels/drawing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_rels/drawing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rawing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3D19A4-F437-4FC8-8D5C-242DB272FCEC}" type="doc">
      <dgm:prSet loTypeId="urn:microsoft.com/office/officeart/2005/8/layout/bList2" loCatId="list" qsTypeId="urn:microsoft.com/office/officeart/2005/8/quickstyle/simple1" qsCatId="simple" csTypeId="urn:microsoft.com/office/officeart/2005/8/colors/accent1_2" csCatId="accent1" phldr="1"/>
      <dgm:spPr/>
    </dgm:pt>
    <dgm:pt modelId="{9F7835E4-9DED-4D18-AC74-BDE6646EB2CA}">
      <dgm:prSet phldrT="[Metin]"/>
      <dgm:spPr/>
      <dgm:t>
        <a:bodyPr/>
        <a:lstStyle/>
        <a:p>
          <a:endParaRPr lang="tr-TR" dirty="0"/>
        </a:p>
      </dgm:t>
    </dgm:pt>
    <dgm:pt modelId="{29E44D7D-A06C-4020-8966-8569F8455173}" type="parTrans" cxnId="{2F7E656D-8FD8-4A7B-8C35-4D35B0E2F62E}">
      <dgm:prSet/>
      <dgm:spPr/>
      <dgm:t>
        <a:bodyPr/>
        <a:lstStyle/>
        <a:p>
          <a:endParaRPr lang="tr-TR"/>
        </a:p>
      </dgm:t>
    </dgm:pt>
    <dgm:pt modelId="{0E594E22-1681-4AD1-B801-099B823E59FB}" type="sibTrans" cxnId="{2F7E656D-8FD8-4A7B-8C35-4D35B0E2F62E}">
      <dgm:prSet/>
      <dgm:spPr/>
      <dgm:t>
        <a:bodyPr/>
        <a:lstStyle/>
        <a:p>
          <a:endParaRPr lang="tr-TR"/>
        </a:p>
      </dgm:t>
    </dgm:pt>
    <dgm:pt modelId="{644DB4EE-BBF0-4250-85A7-24908DF9A7F7}">
      <dgm:prSet phldrT="[Metin]"/>
      <dgm:spPr/>
      <dgm:t>
        <a:bodyPr/>
        <a:lstStyle/>
        <a:p>
          <a:endParaRPr lang="tr-TR" dirty="0"/>
        </a:p>
      </dgm:t>
    </dgm:pt>
    <dgm:pt modelId="{F35A555B-5AB0-4174-B18C-8C5CAA1061C0}" type="parTrans" cxnId="{97B6ADEC-C597-45CD-B6B9-3C1866E25382}">
      <dgm:prSet/>
      <dgm:spPr/>
      <dgm:t>
        <a:bodyPr/>
        <a:lstStyle/>
        <a:p>
          <a:endParaRPr lang="tr-TR"/>
        </a:p>
      </dgm:t>
    </dgm:pt>
    <dgm:pt modelId="{F3CE917D-9087-4ED1-A257-BA36E6CD84DA}" type="sibTrans" cxnId="{97B6ADEC-C597-45CD-B6B9-3C1866E25382}">
      <dgm:prSet/>
      <dgm:spPr/>
      <dgm:t>
        <a:bodyPr/>
        <a:lstStyle/>
        <a:p>
          <a:endParaRPr lang="tr-TR"/>
        </a:p>
      </dgm:t>
    </dgm:pt>
    <dgm:pt modelId="{F5D633FE-7DFC-4C21-8450-DB12B88F2578}">
      <dgm:prSet custT="1"/>
      <dgm:spPr/>
      <dgm:t>
        <a:bodyPr/>
        <a:lstStyle/>
        <a:p>
          <a:pPr algn="ctr">
            <a:lnSpc>
              <a:spcPct val="150000"/>
            </a:lnSpc>
          </a:pPr>
          <a:r>
            <a:rPr lang="tr-TR" sz="1800" dirty="0"/>
            <a:t>İnsanlık tarihi boyunca salgın hastalıklar büyük olaylara sebep olmuştur.</a:t>
          </a:r>
        </a:p>
      </dgm:t>
    </dgm:pt>
    <dgm:pt modelId="{6483E8CA-EB46-45D2-B1AC-5B7698D917A7}" type="parTrans" cxnId="{E10F75AC-01C8-4C0D-A2A5-37062C816008}">
      <dgm:prSet/>
      <dgm:spPr/>
      <dgm:t>
        <a:bodyPr/>
        <a:lstStyle/>
        <a:p>
          <a:endParaRPr lang="tr-TR"/>
        </a:p>
      </dgm:t>
    </dgm:pt>
    <dgm:pt modelId="{315E8A55-4744-4B49-8805-4DADC02E5818}" type="sibTrans" cxnId="{E10F75AC-01C8-4C0D-A2A5-37062C816008}">
      <dgm:prSet/>
      <dgm:spPr/>
      <dgm:t>
        <a:bodyPr/>
        <a:lstStyle/>
        <a:p>
          <a:endParaRPr lang="tr-TR"/>
        </a:p>
      </dgm:t>
    </dgm:pt>
    <dgm:pt modelId="{EB26DA73-2AA7-42CD-A2A9-94412D0A412C}">
      <dgm:prSet/>
      <dgm:spPr/>
      <dgm:t>
        <a:bodyPr/>
        <a:lstStyle/>
        <a:p>
          <a:pPr algn="ctr">
            <a:lnSpc>
              <a:spcPct val="150000"/>
            </a:lnSpc>
          </a:pPr>
          <a:r>
            <a:rPr lang="tr-TR" dirty="0"/>
            <a:t>Bugüne kadar görülen salgın hastalıklardan insanlık tarihine en çok etki edenlerinin veba, kolera, tifüs, çiçek, ebola ve grip olduğu bilinmektedir.</a:t>
          </a:r>
        </a:p>
      </dgm:t>
    </dgm:pt>
    <dgm:pt modelId="{9EF01C5C-BD69-400D-9C0E-6A15B550F823}" type="parTrans" cxnId="{5B7208C9-19DE-4DDD-AA70-152577E5050D}">
      <dgm:prSet/>
      <dgm:spPr/>
      <dgm:t>
        <a:bodyPr/>
        <a:lstStyle/>
        <a:p>
          <a:endParaRPr lang="tr-TR"/>
        </a:p>
      </dgm:t>
    </dgm:pt>
    <dgm:pt modelId="{CB3A3234-5487-4EAC-824E-B6A855064DA4}" type="sibTrans" cxnId="{5B7208C9-19DE-4DDD-AA70-152577E5050D}">
      <dgm:prSet/>
      <dgm:spPr/>
      <dgm:t>
        <a:bodyPr/>
        <a:lstStyle/>
        <a:p>
          <a:endParaRPr lang="tr-TR"/>
        </a:p>
      </dgm:t>
    </dgm:pt>
    <dgm:pt modelId="{D65C03AD-52D9-48E9-8930-B17169FB7BAE}">
      <dgm:prSet/>
      <dgm:spPr/>
      <dgm:t>
        <a:bodyPr/>
        <a:lstStyle/>
        <a:p>
          <a:pPr algn="l">
            <a:lnSpc>
              <a:spcPct val="90000"/>
            </a:lnSpc>
          </a:pPr>
          <a:endParaRPr lang="tr-TR" sz="2300" dirty="0"/>
        </a:p>
      </dgm:t>
    </dgm:pt>
    <dgm:pt modelId="{B7C3C571-9034-4E2E-8722-509C275B99D3}" type="parTrans" cxnId="{20CDE1DC-7676-40E2-B99B-98964A821AE2}">
      <dgm:prSet/>
      <dgm:spPr/>
      <dgm:t>
        <a:bodyPr/>
        <a:lstStyle/>
        <a:p>
          <a:endParaRPr lang="tr-TR"/>
        </a:p>
      </dgm:t>
    </dgm:pt>
    <dgm:pt modelId="{52709956-1194-4A70-BBDD-5231E3FB5803}" type="sibTrans" cxnId="{20CDE1DC-7676-40E2-B99B-98964A821AE2}">
      <dgm:prSet/>
      <dgm:spPr/>
      <dgm:t>
        <a:bodyPr/>
        <a:lstStyle/>
        <a:p>
          <a:endParaRPr lang="tr-TR"/>
        </a:p>
      </dgm:t>
    </dgm:pt>
    <dgm:pt modelId="{301EAD44-90AC-46FF-AB8D-D405B02F6046}" type="pres">
      <dgm:prSet presAssocID="{653D19A4-F437-4FC8-8D5C-242DB272FCEC}" presName="diagram" presStyleCnt="0">
        <dgm:presLayoutVars>
          <dgm:dir/>
          <dgm:animLvl val="lvl"/>
          <dgm:resizeHandles val="exact"/>
        </dgm:presLayoutVars>
      </dgm:prSet>
      <dgm:spPr/>
    </dgm:pt>
    <dgm:pt modelId="{96BBFF51-F88E-4E13-9A65-3124624C2DE3}" type="pres">
      <dgm:prSet presAssocID="{9F7835E4-9DED-4D18-AC74-BDE6646EB2CA}" presName="compNode" presStyleCnt="0"/>
      <dgm:spPr/>
    </dgm:pt>
    <dgm:pt modelId="{26515B22-154A-43A3-89FA-6A31D9501FD9}" type="pres">
      <dgm:prSet presAssocID="{9F7835E4-9DED-4D18-AC74-BDE6646EB2CA}" presName="childRect" presStyleLbl="bgAcc1" presStyleIdx="0" presStyleCnt="2" custLinFactNeighborX="-583" custLinFactNeighborY="7893">
        <dgm:presLayoutVars>
          <dgm:bulletEnabled val="1"/>
        </dgm:presLayoutVars>
      </dgm:prSet>
      <dgm:spPr/>
    </dgm:pt>
    <dgm:pt modelId="{D0FDD162-BF71-40A8-903E-2EF2B762ED33}" type="pres">
      <dgm:prSet presAssocID="{9F7835E4-9DED-4D18-AC74-BDE6646EB2CA}" presName="parentText" presStyleLbl="node1" presStyleIdx="0" presStyleCnt="0">
        <dgm:presLayoutVars>
          <dgm:chMax val="0"/>
          <dgm:bulletEnabled val="1"/>
        </dgm:presLayoutVars>
      </dgm:prSet>
      <dgm:spPr/>
    </dgm:pt>
    <dgm:pt modelId="{60D14663-684F-4456-87B3-66EA2689314F}" type="pres">
      <dgm:prSet presAssocID="{9F7835E4-9DED-4D18-AC74-BDE6646EB2CA}" presName="parentRect" presStyleLbl="alignNode1" presStyleIdx="0" presStyleCnt="2" custLinFactNeighborX="-583"/>
      <dgm:spPr/>
    </dgm:pt>
    <dgm:pt modelId="{53101072-BAEC-47D6-ABD4-D3A214B08F4D}" type="pres">
      <dgm:prSet presAssocID="{9F7835E4-9DED-4D18-AC74-BDE6646EB2CA}" presName="adorn" presStyleLbl="fgAccFollowNode1" presStyleIdx="0" presStyleCnt="2" custScaleX="175142" custScaleY="177828" custLinFactNeighborX="-23257"/>
      <dgm:spPr>
        <a:blipFill rotWithShape="1">
          <a:blip xmlns:r="http://schemas.openxmlformats.org/officeDocument/2006/relationships" r:embed="rId1"/>
          <a:stretch>
            <a:fillRect/>
          </a:stretch>
        </a:blipFill>
      </dgm:spPr>
    </dgm:pt>
    <dgm:pt modelId="{0801FE36-6DD6-4180-B1FE-01FC9FDF81FA}" type="pres">
      <dgm:prSet presAssocID="{0E594E22-1681-4AD1-B801-099B823E59FB}" presName="sibTrans" presStyleLbl="sibTrans2D1" presStyleIdx="0" presStyleCnt="0"/>
      <dgm:spPr/>
    </dgm:pt>
    <dgm:pt modelId="{BC54F583-EA48-45B4-B876-E06ADFA4CCBF}" type="pres">
      <dgm:prSet presAssocID="{644DB4EE-BBF0-4250-85A7-24908DF9A7F7}" presName="compNode" presStyleCnt="0"/>
      <dgm:spPr/>
    </dgm:pt>
    <dgm:pt modelId="{2736C8C2-F3D0-4F2E-9551-7ED942E601B8}" type="pres">
      <dgm:prSet presAssocID="{644DB4EE-BBF0-4250-85A7-24908DF9A7F7}" presName="childRect" presStyleLbl="bgAcc1" presStyleIdx="1" presStyleCnt="2" custScaleY="93425" custLinFactNeighborY="4673">
        <dgm:presLayoutVars>
          <dgm:bulletEnabled val="1"/>
        </dgm:presLayoutVars>
      </dgm:prSet>
      <dgm:spPr/>
    </dgm:pt>
    <dgm:pt modelId="{22616D60-3AEA-48F1-B35E-31414C9AD1E5}" type="pres">
      <dgm:prSet presAssocID="{644DB4EE-BBF0-4250-85A7-24908DF9A7F7}" presName="parentText" presStyleLbl="node1" presStyleIdx="0" presStyleCnt="0">
        <dgm:presLayoutVars>
          <dgm:chMax val="0"/>
          <dgm:bulletEnabled val="1"/>
        </dgm:presLayoutVars>
      </dgm:prSet>
      <dgm:spPr/>
    </dgm:pt>
    <dgm:pt modelId="{FD5C7FCA-755C-40DA-A9B3-178A69854A4E}" type="pres">
      <dgm:prSet presAssocID="{644DB4EE-BBF0-4250-85A7-24908DF9A7F7}" presName="parentRect" presStyleLbl="alignNode1" presStyleIdx="1" presStyleCnt="2"/>
      <dgm:spPr/>
    </dgm:pt>
    <dgm:pt modelId="{7B218C80-EB09-4AE7-90FC-B016AF5FC269}" type="pres">
      <dgm:prSet presAssocID="{644DB4EE-BBF0-4250-85A7-24908DF9A7F7}" presName="adorn" presStyleLbl="fgAccFollowNode1" presStyleIdx="1" presStyleCnt="2" custScaleX="177358" custScaleY="179234"/>
      <dgm:spPr>
        <a:blipFill rotWithShape="1">
          <a:blip xmlns:r="http://schemas.openxmlformats.org/officeDocument/2006/relationships" r:embed="rId2"/>
          <a:stretch>
            <a:fillRect/>
          </a:stretch>
        </a:blipFill>
      </dgm:spPr>
    </dgm:pt>
  </dgm:ptLst>
  <dgm:cxnLst>
    <dgm:cxn modelId="{0B3CF306-C197-4733-AF22-6FD91423C46C}" type="presOf" srcId="{F5D633FE-7DFC-4C21-8450-DB12B88F2578}" destId="{26515B22-154A-43A3-89FA-6A31D9501FD9}" srcOrd="0" destOrd="1" presId="urn:microsoft.com/office/officeart/2005/8/layout/bList2"/>
    <dgm:cxn modelId="{9EAA0B0B-B370-4571-808B-9F407E75DF1E}" type="presOf" srcId="{653D19A4-F437-4FC8-8D5C-242DB272FCEC}" destId="{301EAD44-90AC-46FF-AB8D-D405B02F6046}" srcOrd="0" destOrd="0" presId="urn:microsoft.com/office/officeart/2005/8/layout/bList2"/>
    <dgm:cxn modelId="{2F7E656D-8FD8-4A7B-8C35-4D35B0E2F62E}" srcId="{653D19A4-F437-4FC8-8D5C-242DB272FCEC}" destId="{9F7835E4-9DED-4D18-AC74-BDE6646EB2CA}" srcOrd="0" destOrd="0" parTransId="{29E44D7D-A06C-4020-8966-8569F8455173}" sibTransId="{0E594E22-1681-4AD1-B801-099B823E59FB}"/>
    <dgm:cxn modelId="{A5B9659C-1B55-47EE-973B-ACB85AB9D4A1}" type="presOf" srcId="{0E594E22-1681-4AD1-B801-099B823E59FB}" destId="{0801FE36-6DD6-4180-B1FE-01FC9FDF81FA}" srcOrd="0" destOrd="0" presId="urn:microsoft.com/office/officeart/2005/8/layout/bList2"/>
    <dgm:cxn modelId="{D672AD9E-392D-4DFE-895B-09BAC611E820}" type="presOf" srcId="{D65C03AD-52D9-48E9-8930-B17169FB7BAE}" destId="{26515B22-154A-43A3-89FA-6A31D9501FD9}" srcOrd="0" destOrd="0" presId="urn:microsoft.com/office/officeart/2005/8/layout/bList2"/>
    <dgm:cxn modelId="{EB0D5DA2-4724-43C1-852B-44C28687AD89}" type="presOf" srcId="{9F7835E4-9DED-4D18-AC74-BDE6646EB2CA}" destId="{D0FDD162-BF71-40A8-903E-2EF2B762ED33}" srcOrd="0" destOrd="0" presId="urn:microsoft.com/office/officeart/2005/8/layout/bList2"/>
    <dgm:cxn modelId="{E10F75AC-01C8-4C0D-A2A5-37062C816008}" srcId="{9F7835E4-9DED-4D18-AC74-BDE6646EB2CA}" destId="{F5D633FE-7DFC-4C21-8450-DB12B88F2578}" srcOrd="1" destOrd="0" parTransId="{6483E8CA-EB46-45D2-B1AC-5B7698D917A7}" sibTransId="{315E8A55-4744-4B49-8805-4DADC02E5818}"/>
    <dgm:cxn modelId="{7D0BAAB7-1787-451B-998E-3213FF620E84}" type="presOf" srcId="{9F7835E4-9DED-4D18-AC74-BDE6646EB2CA}" destId="{60D14663-684F-4456-87B3-66EA2689314F}" srcOrd="1" destOrd="0" presId="urn:microsoft.com/office/officeart/2005/8/layout/bList2"/>
    <dgm:cxn modelId="{5B7208C9-19DE-4DDD-AA70-152577E5050D}" srcId="{644DB4EE-BBF0-4250-85A7-24908DF9A7F7}" destId="{EB26DA73-2AA7-42CD-A2A9-94412D0A412C}" srcOrd="0" destOrd="0" parTransId="{9EF01C5C-BD69-400D-9C0E-6A15B550F823}" sibTransId="{CB3A3234-5487-4EAC-824E-B6A855064DA4}"/>
    <dgm:cxn modelId="{9F8498CA-6A65-4423-88F7-F894AA1F30A4}" type="presOf" srcId="{644DB4EE-BBF0-4250-85A7-24908DF9A7F7}" destId="{22616D60-3AEA-48F1-B35E-31414C9AD1E5}" srcOrd="0" destOrd="0" presId="urn:microsoft.com/office/officeart/2005/8/layout/bList2"/>
    <dgm:cxn modelId="{C56645D6-55E6-4D36-BE0A-A97A4462F1CF}" type="presOf" srcId="{EB26DA73-2AA7-42CD-A2A9-94412D0A412C}" destId="{2736C8C2-F3D0-4F2E-9551-7ED942E601B8}" srcOrd="0" destOrd="0" presId="urn:microsoft.com/office/officeart/2005/8/layout/bList2"/>
    <dgm:cxn modelId="{20CDE1DC-7676-40E2-B99B-98964A821AE2}" srcId="{9F7835E4-9DED-4D18-AC74-BDE6646EB2CA}" destId="{D65C03AD-52D9-48E9-8930-B17169FB7BAE}" srcOrd="0" destOrd="0" parTransId="{B7C3C571-9034-4E2E-8722-509C275B99D3}" sibTransId="{52709956-1194-4A70-BBDD-5231E3FB5803}"/>
    <dgm:cxn modelId="{97B6ADEC-C597-45CD-B6B9-3C1866E25382}" srcId="{653D19A4-F437-4FC8-8D5C-242DB272FCEC}" destId="{644DB4EE-BBF0-4250-85A7-24908DF9A7F7}" srcOrd="1" destOrd="0" parTransId="{F35A555B-5AB0-4174-B18C-8C5CAA1061C0}" sibTransId="{F3CE917D-9087-4ED1-A257-BA36E6CD84DA}"/>
    <dgm:cxn modelId="{4B69F3F3-D5B6-474C-A382-31849F554BFC}" type="presOf" srcId="{644DB4EE-BBF0-4250-85A7-24908DF9A7F7}" destId="{FD5C7FCA-755C-40DA-A9B3-178A69854A4E}" srcOrd="1" destOrd="0" presId="urn:microsoft.com/office/officeart/2005/8/layout/bList2"/>
    <dgm:cxn modelId="{2E9C32AF-ED22-4D7D-BF1D-55606801083D}" type="presParOf" srcId="{301EAD44-90AC-46FF-AB8D-D405B02F6046}" destId="{96BBFF51-F88E-4E13-9A65-3124624C2DE3}" srcOrd="0" destOrd="0" presId="urn:microsoft.com/office/officeart/2005/8/layout/bList2"/>
    <dgm:cxn modelId="{810840A1-1410-46D8-B4D7-9523C658E95B}" type="presParOf" srcId="{96BBFF51-F88E-4E13-9A65-3124624C2DE3}" destId="{26515B22-154A-43A3-89FA-6A31D9501FD9}" srcOrd="0" destOrd="0" presId="urn:microsoft.com/office/officeart/2005/8/layout/bList2"/>
    <dgm:cxn modelId="{9AD26C1B-99A7-4DA3-8ECD-187E6B01A0C0}" type="presParOf" srcId="{96BBFF51-F88E-4E13-9A65-3124624C2DE3}" destId="{D0FDD162-BF71-40A8-903E-2EF2B762ED33}" srcOrd="1" destOrd="0" presId="urn:microsoft.com/office/officeart/2005/8/layout/bList2"/>
    <dgm:cxn modelId="{200EF314-B2B3-4D0A-97CB-176E2B17A422}" type="presParOf" srcId="{96BBFF51-F88E-4E13-9A65-3124624C2DE3}" destId="{60D14663-684F-4456-87B3-66EA2689314F}" srcOrd="2" destOrd="0" presId="urn:microsoft.com/office/officeart/2005/8/layout/bList2"/>
    <dgm:cxn modelId="{95C3E128-E178-4A9D-BB9D-E3FB988B812A}" type="presParOf" srcId="{96BBFF51-F88E-4E13-9A65-3124624C2DE3}" destId="{53101072-BAEC-47D6-ABD4-D3A214B08F4D}" srcOrd="3" destOrd="0" presId="urn:microsoft.com/office/officeart/2005/8/layout/bList2"/>
    <dgm:cxn modelId="{592509F1-C8AB-4CB9-9AB7-FC12B2C9F123}" type="presParOf" srcId="{301EAD44-90AC-46FF-AB8D-D405B02F6046}" destId="{0801FE36-6DD6-4180-B1FE-01FC9FDF81FA}" srcOrd="1" destOrd="0" presId="urn:microsoft.com/office/officeart/2005/8/layout/bList2"/>
    <dgm:cxn modelId="{BCBFDF5A-4593-488E-9B48-A52D11192DC8}" type="presParOf" srcId="{301EAD44-90AC-46FF-AB8D-D405B02F6046}" destId="{BC54F583-EA48-45B4-B876-E06ADFA4CCBF}" srcOrd="2" destOrd="0" presId="urn:microsoft.com/office/officeart/2005/8/layout/bList2"/>
    <dgm:cxn modelId="{347438AC-E523-480E-BE23-B9D41E5A3318}" type="presParOf" srcId="{BC54F583-EA48-45B4-B876-E06ADFA4CCBF}" destId="{2736C8C2-F3D0-4F2E-9551-7ED942E601B8}" srcOrd="0" destOrd="0" presId="urn:microsoft.com/office/officeart/2005/8/layout/bList2"/>
    <dgm:cxn modelId="{5140C3B5-CEE6-4BD2-ADF7-108602C1A41E}" type="presParOf" srcId="{BC54F583-EA48-45B4-B876-E06ADFA4CCBF}" destId="{22616D60-3AEA-48F1-B35E-31414C9AD1E5}" srcOrd="1" destOrd="0" presId="urn:microsoft.com/office/officeart/2005/8/layout/bList2"/>
    <dgm:cxn modelId="{2F233B74-3489-4EB9-8BD7-6A18677E0E56}" type="presParOf" srcId="{BC54F583-EA48-45B4-B876-E06ADFA4CCBF}" destId="{FD5C7FCA-755C-40DA-A9B3-178A69854A4E}" srcOrd="2" destOrd="0" presId="urn:microsoft.com/office/officeart/2005/8/layout/bList2"/>
    <dgm:cxn modelId="{FDEACF8F-11A5-4849-9DE0-6A283D994A5C}" type="presParOf" srcId="{BC54F583-EA48-45B4-B876-E06ADFA4CCBF}" destId="{7B218C80-EB09-4AE7-90FC-B016AF5FC269}"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9302CEE-ECC4-4889-ABE2-6F00B3EE4821}" type="doc">
      <dgm:prSet loTypeId="urn:microsoft.com/office/officeart/2005/8/layout/hList6" loCatId="list" qsTypeId="urn:microsoft.com/office/officeart/2005/8/quickstyle/simple1" qsCatId="simple" csTypeId="urn:microsoft.com/office/officeart/2005/8/colors/accent1_2" csCatId="accent1" phldr="1"/>
      <dgm:spPr>
        <a:scene3d>
          <a:camera prst="orthographicFront">
            <a:rot lat="0" lon="0" rev="0"/>
          </a:camera>
          <a:lightRig rig="glow" dir="t">
            <a:rot lat="0" lon="0" rev="14100000"/>
          </a:lightRig>
        </a:scene3d>
      </dgm:spPr>
      <dgm:t>
        <a:bodyPr/>
        <a:lstStyle/>
        <a:p>
          <a:endParaRPr lang="tr-TR"/>
        </a:p>
      </dgm:t>
    </dgm:pt>
    <dgm:pt modelId="{5D7E44EF-CEE2-45AB-AD12-5C58171B7AF8}">
      <dgm:prSet phldrT="[Metin]" custT="1"/>
      <dgm:spPr>
        <a:solidFill>
          <a:srgbClr val="DBEB89"/>
        </a:solidFill>
        <a:ln>
          <a:noFill/>
        </a:ln>
        <a:effectLst/>
        <a:scene3d>
          <a:camera prst="orthographicFront">
            <a:rot lat="0" lon="0" rev="0"/>
          </a:camera>
          <a:lightRig rig="glow" dir="t">
            <a:rot lat="0" lon="0" rev="14100000"/>
          </a:lightRig>
        </a:scene3d>
        <a:sp3d prstMaterial="softEdge">
          <a:bevelT w="127000" prst="artDeco"/>
        </a:sp3d>
      </dgm:spPr>
      <dgm:t>
        <a:bodyPr/>
        <a:lstStyle/>
        <a:p>
          <a:pPr algn="l">
            <a:lnSpc>
              <a:spcPct val="150000"/>
            </a:lnSpc>
          </a:pPr>
          <a:r>
            <a:rPr lang="tr-TR" sz="1800" dirty="0">
              <a:solidFill>
                <a:schemeClr val="tx1"/>
              </a:solidFill>
            </a:rPr>
            <a:t>• Alışveriş Merkezleri ve Yatırımcıları Derneği Başkanı, </a:t>
          </a:r>
          <a:r>
            <a:rPr lang="tr-TR" sz="1800" dirty="0" err="1">
              <a:solidFill>
                <a:schemeClr val="tx1"/>
              </a:solidFill>
            </a:rPr>
            <a:t>AVM’lerin</a:t>
          </a:r>
          <a:r>
            <a:rPr lang="tr-TR" sz="1800" dirty="0">
              <a:solidFill>
                <a:schemeClr val="tx1"/>
              </a:solidFill>
            </a:rPr>
            <a:t> açılış kapanış saatleri, geçici süreyle, öğlen 12:00 - akşam 20:00 olacak şekilde düzenlenmesini tavsiye etmiştir. </a:t>
          </a:r>
        </a:p>
      </dgm:t>
    </dgm:pt>
    <dgm:pt modelId="{2ACA490C-667F-4829-A515-82EFA48D0606}" type="sibTrans" cxnId="{B224FA50-A81B-4D2F-9EDC-FC359B9E9902}">
      <dgm:prSet/>
      <dgm:spPr/>
      <dgm:t>
        <a:bodyPr/>
        <a:lstStyle/>
        <a:p>
          <a:endParaRPr lang="tr-TR"/>
        </a:p>
      </dgm:t>
    </dgm:pt>
    <dgm:pt modelId="{BF6741D5-99A4-4074-875C-11C56D8762D3}" type="parTrans" cxnId="{B224FA50-A81B-4D2F-9EDC-FC359B9E9902}">
      <dgm:prSet/>
      <dgm:spPr/>
      <dgm:t>
        <a:bodyPr/>
        <a:lstStyle/>
        <a:p>
          <a:endParaRPr lang="tr-TR"/>
        </a:p>
      </dgm:t>
    </dgm:pt>
    <dgm:pt modelId="{FFE0097A-CE8C-4109-B7F5-961D229D1D32}">
      <dgm:prSet phldrT="[Metin]" custT="1"/>
      <dgm:spPr>
        <a:solidFill>
          <a:srgbClr val="DBEB89"/>
        </a:solidFill>
        <a:ln>
          <a:noFill/>
        </a:ln>
        <a:effectLst/>
        <a:scene3d>
          <a:camera prst="orthographicFront">
            <a:rot lat="0" lon="0" rev="0"/>
          </a:camera>
          <a:lightRig rig="glow" dir="t">
            <a:rot lat="0" lon="0" rev="14100000"/>
          </a:lightRig>
        </a:scene3d>
        <a:sp3d prstMaterial="softEdge">
          <a:bevelT w="127000" prst="artDeco"/>
        </a:sp3d>
      </dgm:spPr>
      <dgm:t>
        <a:bodyPr/>
        <a:lstStyle/>
        <a:p>
          <a:pPr algn="l">
            <a:lnSpc>
              <a:spcPct val="150000"/>
            </a:lnSpc>
          </a:pPr>
          <a:r>
            <a:rPr lang="tr-TR" sz="1800" dirty="0">
              <a:solidFill>
                <a:schemeClr val="tx1"/>
              </a:solidFill>
            </a:rPr>
            <a:t>• Ayrıca, </a:t>
          </a:r>
          <a:r>
            <a:rPr lang="tr-TR" sz="1800" dirty="0" err="1">
              <a:solidFill>
                <a:schemeClr val="tx1"/>
              </a:solidFill>
            </a:rPr>
            <a:t>AVM’lerde</a:t>
          </a:r>
          <a:r>
            <a:rPr lang="tr-TR" sz="1800" dirty="0">
              <a:solidFill>
                <a:schemeClr val="tx1"/>
              </a:solidFill>
            </a:rPr>
            <a:t> temel ihtiyaçlar için marketler ve eczaneler dışındaki bütün bölümler kapatılmıştır.</a:t>
          </a:r>
        </a:p>
        <a:p>
          <a:pPr algn="l">
            <a:lnSpc>
              <a:spcPct val="150000"/>
            </a:lnSpc>
          </a:pPr>
          <a:r>
            <a:rPr lang="tr-TR" sz="1800" dirty="0">
              <a:solidFill>
                <a:schemeClr val="tx1"/>
              </a:solidFill>
            </a:rPr>
            <a:t>• Tüm alışveriş merkezlerinde dezenfektasyon çalışmalarından, çalışanlara maske </a:t>
          </a:r>
          <a:r>
            <a:rPr lang="tr-TR" sz="1800" dirty="0" err="1">
              <a:solidFill>
                <a:schemeClr val="tx1"/>
              </a:solidFill>
            </a:rPr>
            <a:t>tedariğine</a:t>
          </a:r>
          <a:r>
            <a:rPr lang="tr-TR" sz="1800" dirty="0">
              <a:solidFill>
                <a:schemeClr val="tx1"/>
              </a:solidFill>
            </a:rPr>
            <a:t> kadar geniş çaplı önlemler alınmıştır. </a:t>
          </a:r>
        </a:p>
      </dgm:t>
    </dgm:pt>
    <dgm:pt modelId="{5EFA4DF1-20D2-49FD-AF1E-7EA02F920072}" type="sibTrans" cxnId="{A5183AA7-5384-47C0-A854-437DC226EA13}">
      <dgm:prSet/>
      <dgm:spPr/>
      <dgm:t>
        <a:bodyPr/>
        <a:lstStyle/>
        <a:p>
          <a:endParaRPr lang="tr-TR"/>
        </a:p>
      </dgm:t>
    </dgm:pt>
    <dgm:pt modelId="{6CC2FD58-3254-458B-A07A-CD7DBA9E20F9}" type="parTrans" cxnId="{A5183AA7-5384-47C0-A854-437DC226EA13}">
      <dgm:prSet/>
      <dgm:spPr/>
      <dgm:t>
        <a:bodyPr/>
        <a:lstStyle/>
        <a:p>
          <a:endParaRPr lang="tr-TR"/>
        </a:p>
      </dgm:t>
    </dgm:pt>
    <dgm:pt modelId="{40427254-1B0B-40C5-B67B-2EFE8CED6D56}" type="pres">
      <dgm:prSet presAssocID="{C9302CEE-ECC4-4889-ABE2-6F00B3EE4821}" presName="Name0" presStyleCnt="0">
        <dgm:presLayoutVars>
          <dgm:dir/>
          <dgm:resizeHandles val="exact"/>
        </dgm:presLayoutVars>
      </dgm:prSet>
      <dgm:spPr/>
    </dgm:pt>
    <dgm:pt modelId="{D3DA474A-DFBA-452D-977B-917C855EE5BC}" type="pres">
      <dgm:prSet presAssocID="{5D7E44EF-CEE2-45AB-AD12-5C58171B7AF8}" presName="node" presStyleLbl="node1" presStyleIdx="0" presStyleCnt="2">
        <dgm:presLayoutVars>
          <dgm:bulletEnabled val="1"/>
        </dgm:presLayoutVars>
      </dgm:prSet>
      <dgm:spPr/>
    </dgm:pt>
    <dgm:pt modelId="{D6489211-D996-423B-8117-96825C81E47F}" type="pres">
      <dgm:prSet presAssocID="{2ACA490C-667F-4829-A515-82EFA48D0606}" presName="sibTrans" presStyleCnt="0"/>
      <dgm:spPr>
        <a:ln>
          <a:noFill/>
        </a:ln>
        <a:effectLst/>
        <a:scene3d>
          <a:camera prst="orthographicFront">
            <a:rot lat="0" lon="0" rev="0"/>
          </a:camera>
          <a:lightRig rig="glow" dir="t">
            <a:rot lat="0" lon="0" rev="14100000"/>
          </a:lightRig>
        </a:scene3d>
        <a:sp3d prstMaterial="softEdge">
          <a:bevelT w="127000" prst="artDeco"/>
        </a:sp3d>
      </dgm:spPr>
    </dgm:pt>
    <dgm:pt modelId="{AB6BCD6F-2722-405D-B643-CC87FD4F01BE}" type="pres">
      <dgm:prSet presAssocID="{FFE0097A-CE8C-4109-B7F5-961D229D1D32}" presName="node" presStyleLbl="node1" presStyleIdx="1" presStyleCnt="2">
        <dgm:presLayoutVars>
          <dgm:bulletEnabled val="1"/>
        </dgm:presLayoutVars>
      </dgm:prSet>
      <dgm:spPr/>
    </dgm:pt>
  </dgm:ptLst>
  <dgm:cxnLst>
    <dgm:cxn modelId="{516E4914-46B5-4F14-8E9C-7D325CA95FEF}" type="presOf" srcId="{5D7E44EF-CEE2-45AB-AD12-5C58171B7AF8}" destId="{D3DA474A-DFBA-452D-977B-917C855EE5BC}" srcOrd="0" destOrd="0" presId="urn:microsoft.com/office/officeart/2005/8/layout/hList6"/>
    <dgm:cxn modelId="{EBB26537-4E97-42CF-AD51-89EC4A706133}" type="presOf" srcId="{FFE0097A-CE8C-4109-B7F5-961D229D1D32}" destId="{AB6BCD6F-2722-405D-B643-CC87FD4F01BE}" srcOrd="0" destOrd="0" presId="urn:microsoft.com/office/officeart/2005/8/layout/hList6"/>
    <dgm:cxn modelId="{4C45704F-AAB7-4224-A654-1D2DDBF8D60B}" type="presOf" srcId="{C9302CEE-ECC4-4889-ABE2-6F00B3EE4821}" destId="{40427254-1B0B-40C5-B67B-2EFE8CED6D56}" srcOrd="0" destOrd="0" presId="urn:microsoft.com/office/officeart/2005/8/layout/hList6"/>
    <dgm:cxn modelId="{B224FA50-A81B-4D2F-9EDC-FC359B9E9902}" srcId="{C9302CEE-ECC4-4889-ABE2-6F00B3EE4821}" destId="{5D7E44EF-CEE2-45AB-AD12-5C58171B7AF8}" srcOrd="0" destOrd="0" parTransId="{BF6741D5-99A4-4074-875C-11C56D8762D3}" sibTransId="{2ACA490C-667F-4829-A515-82EFA48D0606}"/>
    <dgm:cxn modelId="{A5183AA7-5384-47C0-A854-437DC226EA13}" srcId="{C9302CEE-ECC4-4889-ABE2-6F00B3EE4821}" destId="{FFE0097A-CE8C-4109-B7F5-961D229D1D32}" srcOrd="1" destOrd="0" parTransId="{6CC2FD58-3254-458B-A07A-CD7DBA9E20F9}" sibTransId="{5EFA4DF1-20D2-49FD-AF1E-7EA02F920072}"/>
    <dgm:cxn modelId="{555A93EF-D042-4A96-91CC-C3681E41B142}" type="presParOf" srcId="{40427254-1B0B-40C5-B67B-2EFE8CED6D56}" destId="{D3DA474A-DFBA-452D-977B-917C855EE5BC}" srcOrd="0" destOrd="0" presId="urn:microsoft.com/office/officeart/2005/8/layout/hList6"/>
    <dgm:cxn modelId="{BC92086C-A338-463B-A102-D848007227B2}" type="presParOf" srcId="{40427254-1B0B-40C5-B67B-2EFE8CED6D56}" destId="{D6489211-D996-423B-8117-96825C81E47F}" srcOrd="1" destOrd="0" presId="urn:microsoft.com/office/officeart/2005/8/layout/hList6"/>
    <dgm:cxn modelId="{EB9AC57B-C54B-48DA-9B3E-615BF7A4EB1E}" type="presParOf" srcId="{40427254-1B0B-40C5-B67B-2EFE8CED6D56}" destId="{AB6BCD6F-2722-405D-B643-CC87FD4F01BE}" srcOrd="2" destOrd="0" presId="urn:microsoft.com/office/officeart/2005/8/layout/hList6"/>
  </dgm:cxnLst>
  <dgm:bg>
    <a:effectLst>
      <a:outerShdw blurRad="63500" sx="102000" sy="102000" algn="ctr"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21B375E-229F-4DBA-9C96-E92A31841759}" type="doc">
      <dgm:prSet loTypeId="urn:microsoft.com/office/officeart/2008/layout/VerticalCurvedList" loCatId="list"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endParaRPr lang="tr-TR"/>
        </a:p>
      </dgm:t>
    </dgm:pt>
    <dgm:pt modelId="{B8FCE287-D277-4754-AC4A-F5A6FA357B63}">
      <dgm:prSet phldrT="[Metin]" custT="1"/>
      <dgm:spPr>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nSpc>
              <a:spcPct val="150000"/>
            </a:lnSpc>
          </a:pPr>
          <a:r>
            <a:rPr lang="tr-TR" sz="1800" dirty="0" err="1">
              <a:solidFill>
                <a:schemeClr val="tx1"/>
              </a:solidFill>
            </a:rPr>
            <a:t>AVM’lerdeki</a:t>
          </a:r>
          <a:r>
            <a:rPr lang="tr-TR" sz="1800" dirty="0">
              <a:solidFill>
                <a:schemeClr val="tx1"/>
              </a:solidFill>
            </a:rPr>
            <a:t> çalışanlar için de birbiriyle temas etmeyen ayrı gruplar oluşturarak; hizmetin hem hijyenik hem de kesintisiz devam etmesi amaçlanmıştır. </a:t>
          </a:r>
        </a:p>
      </dgm:t>
    </dgm:pt>
    <dgm:pt modelId="{00B90A6C-4401-4D4B-A700-698CBE2168F2}" type="parTrans" cxnId="{E97A92B4-4F70-4536-8AFE-6358D96F8A3E}">
      <dgm:prSet/>
      <dgm:spPr/>
      <dgm:t>
        <a:bodyPr/>
        <a:lstStyle/>
        <a:p>
          <a:endParaRPr lang="tr-TR">
            <a:solidFill>
              <a:schemeClr val="tx1"/>
            </a:solidFill>
          </a:endParaRPr>
        </a:p>
      </dgm:t>
    </dgm:pt>
    <dgm:pt modelId="{4C565480-58DC-4B7A-83FC-4CF1076956BB}" type="sibTrans" cxnId="{E97A92B4-4F70-4536-8AFE-6358D96F8A3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tr-TR">
            <a:solidFill>
              <a:schemeClr val="tx1"/>
            </a:solidFill>
          </a:endParaRPr>
        </a:p>
      </dgm:t>
    </dgm:pt>
    <dgm:pt modelId="{693A7349-C917-4344-8CFE-BC669F361BDB}">
      <dgm:prSet phldrT="[Metin]" custT="1"/>
      <dgm:spPr>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nSpc>
              <a:spcPct val="150000"/>
            </a:lnSpc>
          </a:pPr>
          <a:r>
            <a:rPr lang="tr-TR" sz="1800" dirty="0">
              <a:solidFill>
                <a:schemeClr val="tx1"/>
              </a:solidFill>
            </a:rPr>
            <a:t>Bunun yanı sıra </a:t>
          </a:r>
          <a:r>
            <a:rPr lang="tr-TR" sz="1800" dirty="0" err="1">
              <a:solidFill>
                <a:schemeClr val="tx1"/>
              </a:solidFill>
            </a:rPr>
            <a:t>AVM’lere</a:t>
          </a:r>
          <a:r>
            <a:rPr lang="tr-TR" sz="1800" dirty="0">
              <a:solidFill>
                <a:schemeClr val="tx1"/>
              </a:solidFill>
            </a:rPr>
            <a:t> girişlerin daha kontrollü olması sağlanmıştır.</a:t>
          </a:r>
        </a:p>
      </dgm:t>
    </dgm:pt>
    <dgm:pt modelId="{AF36A803-684E-49EF-AA4A-B80EDD3A537F}" type="parTrans" cxnId="{A4BA42EF-5579-4945-AA29-3934DE27C90D}">
      <dgm:prSet/>
      <dgm:spPr/>
      <dgm:t>
        <a:bodyPr/>
        <a:lstStyle/>
        <a:p>
          <a:endParaRPr lang="tr-TR">
            <a:solidFill>
              <a:schemeClr val="tx1"/>
            </a:solidFill>
          </a:endParaRPr>
        </a:p>
      </dgm:t>
    </dgm:pt>
    <dgm:pt modelId="{584CBE1F-A5B5-456F-954D-05773D8A1EA1}" type="sibTrans" cxnId="{A4BA42EF-5579-4945-AA29-3934DE27C90D}">
      <dgm:prSet/>
      <dgm:spPr/>
      <dgm:t>
        <a:bodyPr/>
        <a:lstStyle/>
        <a:p>
          <a:endParaRPr lang="tr-TR">
            <a:solidFill>
              <a:schemeClr val="tx1"/>
            </a:solidFill>
          </a:endParaRPr>
        </a:p>
      </dgm:t>
    </dgm:pt>
    <dgm:pt modelId="{B8BE26B8-A98B-4CC5-A81E-50D9C3BD6DEC}">
      <dgm:prSet phldrT="[Metin]" custT="1"/>
      <dgm:spPr>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nSpc>
              <a:spcPct val="150000"/>
            </a:lnSpc>
          </a:pPr>
          <a:r>
            <a:rPr lang="tr-TR" sz="1800" dirty="0">
              <a:solidFill>
                <a:schemeClr val="tx1"/>
              </a:solidFill>
            </a:rPr>
            <a:t>AVM girişlerinde kolonya veya dezenfektan bulundurulacak; </a:t>
          </a:r>
          <a:r>
            <a:rPr lang="tr-TR" sz="1800" dirty="0" err="1">
              <a:solidFill>
                <a:schemeClr val="tx1"/>
              </a:solidFill>
            </a:rPr>
            <a:t>AVM’lere</a:t>
          </a:r>
          <a:r>
            <a:rPr lang="tr-TR" sz="1800" dirty="0">
              <a:solidFill>
                <a:schemeClr val="tx1"/>
              </a:solidFill>
            </a:rPr>
            <a:t> girişlerin kontrollü olması sağlanacaktır.</a:t>
          </a:r>
        </a:p>
      </dgm:t>
    </dgm:pt>
    <dgm:pt modelId="{46A7C17D-FA44-4D86-BB55-BA67F86D0EAF}" type="parTrans" cxnId="{FA024F21-A6CA-43DA-AC5D-E44DC0183D9E}">
      <dgm:prSet/>
      <dgm:spPr/>
      <dgm:t>
        <a:bodyPr/>
        <a:lstStyle/>
        <a:p>
          <a:endParaRPr lang="tr-TR">
            <a:solidFill>
              <a:schemeClr val="tx1"/>
            </a:solidFill>
          </a:endParaRPr>
        </a:p>
      </dgm:t>
    </dgm:pt>
    <dgm:pt modelId="{6B126C47-FB3E-440D-8411-798241A62C9E}" type="sibTrans" cxnId="{FA024F21-A6CA-43DA-AC5D-E44DC0183D9E}">
      <dgm:prSet/>
      <dgm:spPr/>
      <dgm:t>
        <a:bodyPr/>
        <a:lstStyle/>
        <a:p>
          <a:endParaRPr lang="tr-TR">
            <a:solidFill>
              <a:schemeClr val="tx1"/>
            </a:solidFill>
          </a:endParaRPr>
        </a:p>
      </dgm:t>
    </dgm:pt>
    <dgm:pt modelId="{E7C89A0D-6D79-424D-AA02-1F9D68438250}">
      <dgm:prSet phldrT="[Metin]" custT="1"/>
      <dgm:spPr>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nSpc>
              <a:spcPct val="150000"/>
            </a:lnSpc>
          </a:pPr>
          <a:r>
            <a:rPr lang="tr-TR" sz="1800" dirty="0">
              <a:solidFill>
                <a:schemeClr val="tx1"/>
              </a:solidFill>
            </a:rPr>
            <a:t>Halkı bilgilendirici videoların </a:t>
          </a:r>
          <a:r>
            <a:rPr lang="tr-TR" sz="1800" dirty="0" err="1">
              <a:solidFill>
                <a:schemeClr val="tx1"/>
              </a:solidFill>
            </a:rPr>
            <a:t>AVM’lerdeki</a:t>
          </a:r>
          <a:r>
            <a:rPr lang="tr-TR" sz="1800" dirty="0">
              <a:solidFill>
                <a:schemeClr val="tx1"/>
              </a:solidFill>
            </a:rPr>
            <a:t> ekranlarda ve halka ulaşabilecek tüm mecralarda yer alması sağlanmıştır. </a:t>
          </a:r>
        </a:p>
      </dgm:t>
    </dgm:pt>
    <dgm:pt modelId="{5C4AF4F9-4348-468A-B719-E8658255A131}" type="parTrans" cxnId="{39557DE3-1AF3-4C36-9C7A-E636FCEE1F8C}">
      <dgm:prSet/>
      <dgm:spPr/>
      <dgm:t>
        <a:bodyPr/>
        <a:lstStyle/>
        <a:p>
          <a:endParaRPr lang="tr-TR">
            <a:solidFill>
              <a:schemeClr val="tx1"/>
            </a:solidFill>
          </a:endParaRPr>
        </a:p>
      </dgm:t>
    </dgm:pt>
    <dgm:pt modelId="{94830B66-1BAF-4BE8-B626-6FEFF573B8DD}" type="sibTrans" cxnId="{39557DE3-1AF3-4C36-9C7A-E636FCEE1F8C}">
      <dgm:prSet/>
      <dgm:spPr/>
      <dgm:t>
        <a:bodyPr/>
        <a:lstStyle/>
        <a:p>
          <a:endParaRPr lang="tr-TR">
            <a:solidFill>
              <a:schemeClr val="tx1"/>
            </a:solidFill>
          </a:endParaRPr>
        </a:p>
      </dgm:t>
    </dgm:pt>
    <dgm:pt modelId="{90BDD95E-6CCE-4496-B1F8-72231541152A}" type="pres">
      <dgm:prSet presAssocID="{021B375E-229F-4DBA-9C96-E92A31841759}" presName="Name0" presStyleCnt="0">
        <dgm:presLayoutVars>
          <dgm:chMax val="7"/>
          <dgm:chPref val="7"/>
          <dgm:dir/>
        </dgm:presLayoutVars>
      </dgm:prSet>
      <dgm:spPr/>
    </dgm:pt>
    <dgm:pt modelId="{DE91BD12-8E6E-401B-A828-9965A35FD467}" type="pres">
      <dgm:prSet presAssocID="{021B375E-229F-4DBA-9C96-E92A31841759}" presName="Name1"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2D2012D2-3AAB-4EE3-9753-FBE2462598FF}" type="pres">
      <dgm:prSet presAssocID="{021B375E-229F-4DBA-9C96-E92A31841759}" presName="cycl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F150E51F-AF55-47C3-A70B-CADF0D843402}" type="pres">
      <dgm:prSet presAssocID="{021B375E-229F-4DBA-9C96-E92A31841759}" presName="srcNode" presStyleLbl="node1" presStyleIdx="0" presStyleCnt="4"/>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9D56BFE-8D0B-41EF-BD53-A9DAFB9795B2}" type="pres">
      <dgm:prSet presAssocID="{021B375E-229F-4DBA-9C96-E92A31841759}" presName="conn" presStyleLbl="parChTrans1D2" presStyleIdx="0" presStyleCnt="1"/>
      <dgm:spPr/>
    </dgm:pt>
    <dgm:pt modelId="{D59E6B94-C4F0-4564-8DEF-B4908FECC4B0}" type="pres">
      <dgm:prSet presAssocID="{021B375E-229F-4DBA-9C96-E92A31841759}" presName="extraNode" presStyleLbl="node1" presStyleIdx="0" presStyleCnt="4"/>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6B5B6215-3EC1-48BE-B417-87FC1E24D5B1}" type="pres">
      <dgm:prSet presAssocID="{021B375E-229F-4DBA-9C96-E92A31841759}" presName="dstNode" presStyleLbl="node1" presStyleIdx="0" presStyleCnt="4"/>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2FB20163-7A6C-4026-A76B-004C2A13CE79}" type="pres">
      <dgm:prSet presAssocID="{B8FCE287-D277-4754-AC4A-F5A6FA357B63}" presName="text_1" presStyleLbl="node1" presStyleIdx="0" presStyleCnt="4">
        <dgm:presLayoutVars>
          <dgm:bulletEnabled val="1"/>
        </dgm:presLayoutVars>
      </dgm:prSet>
      <dgm:spPr/>
    </dgm:pt>
    <dgm:pt modelId="{1618CBF5-D7C2-4074-8033-1FC649B1B329}" type="pres">
      <dgm:prSet presAssocID="{B8FCE287-D277-4754-AC4A-F5A6FA357B63}" presName="accent_1"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1A2DDF40-9E18-4E8E-969F-8D0A27B89070}" type="pres">
      <dgm:prSet presAssocID="{B8FCE287-D277-4754-AC4A-F5A6FA357B63}" presName="accentRepeatNode" presStyleLbl="solidFgAcc1" presStyleIdx="0" presStyleCnt="4"/>
      <dgm:spPr>
        <a:solidFill>
          <a:srgbClr val="CCCC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4ACDF5DA-6DB8-434E-A182-28010306F277}" type="pres">
      <dgm:prSet presAssocID="{693A7349-C917-4344-8CFE-BC669F361BDB}" presName="text_2" presStyleLbl="node1" presStyleIdx="1" presStyleCnt="4">
        <dgm:presLayoutVars>
          <dgm:bulletEnabled val="1"/>
        </dgm:presLayoutVars>
      </dgm:prSet>
      <dgm:spPr/>
    </dgm:pt>
    <dgm:pt modelId="{B1E37664-40BF-4286-B6F0-C3B3732CD065}" type="pres">
      <dgm:prSet presAssocID="{693A7349-C917-4344-8CFE-BC669F361BDB}" presName="accent_2"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4B79B5E9-51C8-4D19-85F7-0767AFC2722E}" type="pres">
      <dgm:prSet presAssocID="{693A7349-C917-4344-8CFE-BC669F361BDB}" presName="accentRepeatNode" presStyleLbl="solidFgAcc1" presStyleIdx="1" presStyleCnt="4"/>
      <dgm:spPr>
        <a:solidFill>
          <a:srgbClr val="CCCC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95B9414D-53AE-42C1-91EA-9ACAF3F8CA59}" type="pres">
      <dgm:prSet presAssocID="{B8BE26B8-A98B-4CC5-A81E-50D9C3BD6DEC}" presName="text_3" presStyleLbl="node1" presStyleIdx="2" presStyleCnt="4">
        <dgm:presLayoutVars>
          <dgm:bulletEnabled val="1"/>
        </dgm:presLayoutVars>
      </dgm:prSet>
      <dgm:spPr/>
    </dgm:pt>
    <dgm:pt modelId="{5E35EBE5-9DC3-429D-B17F-ED6085CCBBC0}" type="pres">
      <dgm:prSet presAssocID="{B8BE26B8-A98B-4CC5-A81E-50D9C3BD6DEC}" presName="accent_3"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79634B5C-249A-4F8C-A15B-EB5CBF184F22}" type="pres">
      <dgm:prSet presAssocID="{B8BE26B8-A98B-4CC5-A81E-50D9C3BD6DEC}" presName="accentRepeatNode" presStyleLbl="solidFgAcc1" presStyleIdx="2" presStyleCnt="4"/>
      <dgm:spPr>
        <a:solidFill>
          <a:srgbClr val="CCCC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2546B6C8-8507-4623-B97B-7C280759C7F6}" type="pres">
      <dgm:prSet presAssocID="{E7C89A0D-6D79-424D-AA02-1F9D68438250}" presName="text_4" presStyleLbl="node1" presStyleIdx="3" presStyleCnt="4">
        <dgm:presLayoutVars>
          <dgm:bulletEnabled val="1"/>
        </dgm:presLayoutVars>
      </dgm:prSet>
      <dgm:spPr/>
    </dgm:pt>
    <dgm:pt modelId="{19B71130-E7B8-453D-BACC-9C9F931624AE}" type="pres">
      <dgm:prSet presAssocID="{E7C89A0D-6D79-424D-AA02-1F9D68438250}" presName="accent_4"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0774462-1C4C-4374-B2AB-B2439DD7FBD2}" type="pres">
      <dgm:prSet presAssocID="{E7C89A0D-6D79-424D-AA02-1F9D68438250}" presName="accentRepeatNode" presStyleLbl="solidFgAcc1" presStyleIdx="3" presStyleCnt="4"/>
      <dgm:spPr>
        <a:solidFill>
          <a:srgbClr val="CCCC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Lst>
  <dgm:cxnLst>
    <dgm:cxn modelId="{B2AEA202-4FCF-48FE-BF6E-27DF7CC4D031}" type="presOf" srcId="{021B375E-229F-4DBA-9C96-E92A31841759}" destId="{90BDD95E-6CCE-4496-B1F8-72231541152A}" srcOrd="0" destOrd="0" presId="urn:microsoft.com/office/officeart/2008/layout/VerticalCurvedList"/>
    <dgm:cxn modelId="{FA024F21-A6CA-43DA-AC5D-E44DC0183D9E}" srcId="{021B375E-229F-4DBA-9C96-E92A31841759}" destId="{B8BE26B8-A98B-4CC5-A81E-50D9C3BD6DEC}" srcOrd="2" destOrd="0" parTransId="{46A7C17D-FA44-4D86-BB55-BA67F86D0EAF}" sibTransId="{6B126C47-FB3E-440D-8411-798241A62C9E}"/>
    <dgm:cxn modelId="{61F3F82E-3837-4341-890F-B86736DE0892}" type="presOf" srcId="{4C565480-58DC-4B7A-83FC-4CF1076956BB}" destId="{59D56BFE-8D0B-41EF-BD53-A9DAFB9795B2}" srcOrd="0" destOrd="0" presId="urn:microsoft.com/office/officeart/2008/layout/VerticalCurvedList"/>
    <dgm:cxn modelId="{57BB0955-AD40-47C1-981C-C8F1A79C3A12}" type="presOf" srcId="{693A7349-C917-4344-8CFE-BC669F361BDB}" destId="{4ACDF5DA-6DB8-434E-A182-28010306F277}" srcOrd="0" destOrd="0" presId="urn:microsoft.com/office/officeart/2008/layout/VerticalCurvedList"/>
    <dgm:cxn modelId="{55D63BA2-5B3B-4FE1-84B7-41646051E23E}" type="presOf" srcId="{B8FCE287-D277-4754-AC4A-F5A6FA357B63}" destId="{2FB20163-7A6C-4026-A76B-004C2A13CE79}" srcOrd="0" destOrd="0" presId="urn:microsoft.com/office/officeart/2008/layout/VerticalCurvedList"/>
    <dgm:cxn modelId="{A95D99B3-8EB4-451A-A349-5830A4D499E3}" type="presOf" srcId="{E7C89A0D-6D79-424D-AA02-1F9D68438250}" destId="{2546B6C8-8507-4623-B97B-7C280759C7F6}" srcOrd="0" destOrd="0" presId="urn:microsoft.com/office/officeart/2008/layout/VerticalCurvedList"/>
    <dgm:cxn modelId="{E97A92B4-4F70-4536-8AFE-6358D96F8A3E}" srcId="{021B375E-229F-4DBA-9C96-E92A31841759}" destId="{B8FCE287-D277-4754-AC4A-F5A6FA357B63}" srcOrd="0" destOrd="0" parTransId="{00B90A6C-4401-4D4B-A700-698CBE2168F2}" sibTransId="{4C565480-58DC-4B7A-83FC-4CF1076956BB}"/>
    <dgm:cxn modelId="{6E9A0DD1-6179-4570-A911-20A04FDE9470}" type="presOf" srcId="{B8BE26B8-A98B-4CC5-A81E-50D9C3BD6DEC}" destId="{95B9414D-53AE-42C1-91EA-9ACAF3F8CA59}" srcOrd="0" destOrd="0" presId="urn:microsoft.com/office/officeart/2008/layout/VerticalCurvedList"/>
    <dgm:cxn modelId="{39557DE3-1AF3-4C36-9C7A-E636FCEE1F8C}" srcId="{021B375E-229F-4DBA-9C96-E92A31841759}" destId="{E7C89A0D-6D79-424D-AA02-1F9D68438250}" srcOrd="3" destOrd="0" parTransId="{5C4AF4F9-4348-468A-B719-E8658255A131}" sibTransId="{94830B66-1BAF-4BE8-B626-6FEFF573B8DD}"/>
    <dgm:cxn modelId="{A4BA42EF-5579-4945-AA29-3934DE27C90D}" srcId="{021B375E-229F-4DBA-9C96-E92A31841759}" destId="{693A7349-C917-4344-8CFE-BC669F361BDB}" srcOrd="1" destOrd="0" parTransId="{AF36A803-684E-49EF-AA4A-B80EDD3A537F}" sibTransId="{584CBE1F-A5B5-456F-954D-05773D8A1EA1}"/>
    <dgm:cxn modelId="{74367076-57A8-4024-B384-B3FBF44E073E}" type="presParOf" srcId="{90BDD95E-6CCE-4496-B1F8-72231541152A}" destId="{DE91BD12-8E6E-401B-A828-9965A35FD467}" srcOrd="0" destOrd="0" presId="urn:microsoft.com/office/officeart/2008/layout/VerticalCurvedList"/>
    <dgm:cxn modelId="{98E4E015-2019-47DC-A0D9-F9C993AB23A3}" type="presParOf" srcId="{DE91BD12-8E6E-401B-A828-9965A35FD467}" destId="{2D2012D2-3AAB-4EE3-9753-FBE2462598FF}" srcOrd="0" destOrd="0" presId="urn:microsoft.com/office/officeart/2008/layout/VerticalCurvedList"/>
    <dgm:cxn modelId="{421B1ADF-7980-4EF1-933D-E25DDF2B36F8}" type="presParOf" srcId="{2D2012D2-3AAB-4EE3-9753-FBE2462598FF}" destId="{F150E51F-AF55-47C3-A70B-CADF0D843402}" srcOrd="0" destOrd="0" presId="urn:microsoft.com/office/officeart/2008/layout/VerticalCurvedList"/>
    <dgm:cxn modelId="{FE459404-6FBE-4D0C-8B75-2B4B527B6140}" type="presParOf" srcId="{2D2012D2-3AAB-4EE3-9753-FBE2462598FF}" destId="{59D56BFE-8D0B-41EF-BD53-A9DAFB9795B2}" srcOrd="1" destOrd="0" presId="urn:microsoft.com/office/officeart/2008/layout/VerticalCurvedList"/>
    <dgm:cxn modelId="{0A037047-AAA3-4E39-8887-379A44419C82}" type="presParOf" srcId="{2D2012D2-3AAB-4EE3-9753-FBE2462598FF}" destId="{D59E6B94-C4F0-4564-8DEF-B4908FECC4B0}" srcOrd="2" destOrd="0" presId="urn:microsoft.com/office/officeart/2008/layout/VerticalCurvedList"/>
    <dgm:cxn modelId="{326FDAB1-961A-4D89-AD44-7A5B551CBDC7}" type="presParOf" srcId="{2D2012D2-3AAB-4EE3-9753-FBE2462598FF}" destId="{6B5B6215-3EC1-48BE-B417-87FC1E24D5B1}" srcOrd="3" destOrd="0" presId="urn:microsoft.com/office/officeart/2008/layout/VerticalCurvedList"/>
    <dgm:cxn modelId="{81FF8D43-DBAC-40A9-8734-EEA04C6BC6F7}" type="presParOf" srcId="{DE91BD12-8E6E-401B-A828-9965A35FD467}" destId="{2FB20163-7A6C-4026-A76B-004C2A13CE79}" srcOrd="1" destOrd="0" presId="urn:microsoft.com/office/officeart/2008/layout/VerticalCurvedList"/>
    <dgm:cxn modelId="{F46D5EB0-2B0A-4E0D-8921-1D4BEF8D4896}" type="presParOf" srcId="{DE91BD12-8E6E-401B-A828-9965A35FD467}" destId="{1618CBF5-D7C2-4074-8033-1FC649B1B329}" srcOrd="2" destOrd="0" presId="urn:microsoft.com/office/officeart/2008/layout/VerticalCurvedList"/>
    <dgm:cxn modelId="{2874C984-1C40-4FB8-A5E6-C51B87AD2C57}" type="presParOf" srcId="{1618CBF5-D7C2-4074-8033-1FC649B1B329}" destId="{1A2DDF40-9E18-4E8E-969F-8D0A27B89070}" srcOrd="0" destOrd="0" presId="urn:microsoft.com/office/officeart/2008/layout/VerticalCurvedList"/>
    <dgm:cxn modelId="{3925C69F-7BC5-4A7D-91EA-067E19BDDF07}" type="presParOf" srcId="{DE91BD12-8E6E-401B-A828-9965A35FD467}" destId="{4ACDF5DA-6DB8-434E-A182-28010306F277}" srcOrd="3" destOrd="0" presId="urn:microsoft.com/office/officeart/2008/layout/VerticalCurvedList"/>
    <dgm:cxn modelId="{41E7F77B-8F87-441E-ADAC-E133D97EC7F1}" type="presParOf" srcId="{DE91BD12-8E6E-401B-A828-9965A35FD467}" destId="{B1E37664-40BF-4286-B6F0-C3B3732CD065}" srcOrd="4" destOrd="0" presId="urn:microsoft.com/office/officeart/2008/layout/VerticalCurvedList"/>
    <dgm:cxn modelId="{8314E1E1-A164-4CC4-BC9C-D0E82DBDB550}" type="presParOf" srcId="{B1E37664-40BF-4286-B6F0-C3B3732CD065}" destId="{4B79B5E9-51C8-4D19-85F7-0767AFC2722E}" srcOrd="0" destOrd="0" presId="urn:microsoft.com/office/officeart/2008/layout/VerticalCurvedList"/>
    <dgm:cxn modelId="{2A120807-A8A2-42A1-8A2C-04684D206D79}" type="presParOf" srcId="{DE91BD12-8E6E-401B-A828-9965A35FD467}" destId="{95B9414D-53AE-42C1-91EA-9ACAF3F8CA59}" srcOrd="5" destOrd="0" presId="urn:microsoft.com/office/officeart/2008/layout/VerticalCurvedList"/>
    <dgm:cxn modelId="{59A4216B-516F-4387-9892-BA43F9C8A120}" type="presParOf" srcId="{DE91BD12-8E6E-401B-A828-9965A35FD467}" destId="{5E35EBE5-9DC3-429D-B17F-ED6085CCBBC0}" srcOrd="6" destOrd="0" presId="urn:microsoft.com/office/officeart/2008/layout/VerticalCurvedList"/>
    <dgm:cxn modelId="{37373303-F420-4942-B833-0AD44904C11C}" type="presParOf" srcId="{5E35EBE5-9DC3-429D-B17F-ED6085CCBBC0}" destId="{79634B5C-249A-4F8C-A15B-EB5CBF184F22}" srcOrd="0" destOrd="0" presId="urn:microsoft.com/office/officeart/2008/layout/VerticalCurvedList"/>
    <dgm:cxn modelId="{59D1AD83-C964-4FF5-8C39-673ECB9301CA}" type="presParOf" srcId="{DE91BD12-8E6E-401B-A828-9965A35FD467}" destId="{2546B6C8-8507-4623-B97B-7C280759C7F6}" srcOrd="7" destOrd="0" presId="urn:microsoft.com/office/officeart/2008/layout/VerticalCurvedList"/>
    <dgm:cxn modelId="{93FA79DA-0DC3-4220-8181-6A6C2535BA8C}" type="presParOf" srcId="{DE91BD12-8E6E-401B-A828-9965A35FD467}" destId="{19B71130-E7B8-453D-BACC-9C9F931624AE}" srcOrd="8" destOrd="0" presId="urn:microsoft.com/office/officeart/2008/layout/VerticalCurvedList"/>
    <dgm:cxn modelId="{28E1A242-3EEF-4E88-9DD9-B62BB5A8FE8D}" type="presParOf" srcId="{19B71130-E7B8-453D-BACC-9C9F931624AE}" destId="{80774462-1C4C-4374-B2AB-B2439DD7FBD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439E4A7-2185-4665-93A7-F684A226E324}"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tr-TR"/>
        </a:p>
      </dgm:t>
    </dgm:pt>
    <dgm:pt modelId="{FD794C21-EA1D-423B-A9B4-4BE51B70AC02}">
      <dgm:prSet phldrT="[Metin]" custT="1"/>
      <dgm:spPr/>
      <dgm:t>
        <a:bodyPr/>
        <a:lstStyle/>
        <a:p>
          <a:pPr algn="just">
            <a:lnSpc>
              <a:spcPct val="150000"/>
            </a:lnSpc>
          </a:pPr>
          <a:r>
            <a:rPr lang="tr-TR" b="1" dirty="0"/>
            <a:t>24.03.2020 tarihinde </a:t>
          </a:r>
          <a:r>
            <a:rPr lang="tr-TR" sz="1800" b="0" dirty="0"/>
            <a:t>valiliklere gönderilen genelge ile birçok ülkede olduğu gibi Türkiye’de de insan hayatı açısından son derece tehlikeli olan yeni tip Koronavirüs (Covid-19) salgını nedeniyle tüm dünyada can kaybı ve vaka sayısı artmaya devam ettiği belirtilmiştir.</a:t>
          </a:r>
        </a:p>
        <a:p>
          <a:pPr algn="just">
            <a:lnSpc>
              <a:spcPct val="150000"/>
            </a:lnSpc>
          </a:pPr>
          <a:r>
            <a:rPr lang="tr-TR" sz="1800" b="0" dirty="0"/>
            <a:t>Koronavirüs salgınında en temel risk unsuru virüsün bulaşıcılığının yüksek/hızlı olması nedeniyle vatandaşların  toplu olarak bulunduğu mekanlar olduğu tekrar hatırlatılmış ve yaşanan salgının biran önce engellenmesi için marketlere yönelik tedbirler sıralanmıştır.</a:t>
          </a:r>
        </a:p>
        <a:p>
          <a:pPr algn="ctr">
            <a:lnSpc>
              <a:spcPct val="90000"/>
            </a:lnSpc>
          </a:pPr>
          <a:endParaRPr lang="tr-TR" sz="1600" dirty="0"/>
        </a:p>
      </dgm:t>
    </dgm:pt>
    <dgm:pt modelId="{96CE07E2-2547-4D45-9215-8C508D8F76DF}" type="parTrans" cxnId="{721F74A6-B0F9-415F-A2CD-7B21CA87DD70}">
      <dgm:prSet/>
      <dgm:spPr/>
      <dgm:t>
        <a:bodyPr/>
        <a:lstStyle/>
        <a:p>
          <a:endParaRPr lang="tr-TR"/>
        </a:p>
      </dgm:t>
    </dgm:pt>
    <dgm:pt modelId="{41E72E9E-6A73-431E-BAD3-8DE3372AFB2B}" type="sibTrans" cxnId="{721F74A6-B0F9-415F-A2CD-7B21CA87DD70}">
      <dgm:prSet/>
      <dgm:spPr/>
      <dgm:t>
        <a:bodyPr/>
        <a:lstStyle/>
        <a:p>
          <a:endParaRPr lang="tr-TR"/>
        </a:p>
      </dgm:t>
    </dgm:pt>
    <dgm:pt modelId="{CCC106DA-76A8-4B94-AF9B-CB4C4CF68598}" type="pres">
      <dgm:prSet presAssocID="{D439E4A7-2185-4665-93A7-F684A226E324}" presName="Name0" presStyleCnt="0">
        <dgm:presLayoutVars>
          <dgm:chMax/>
          <dgm:chPref/>
          <dgm:dir/>
        </dgm:presLayoutVars>
      </dgm:prSet>
      <dgm:spPr/>
    </dgm:pt>
    <dgm:pt modelId="{A29C367E-0567-4D92-AAA3-326D7EEAEA71}" type="pres">
      <dgm:prSet presAssocID="{FD794C21-EA1D-423B-A9B4-4BE51B70AC02}" presName="composite" presStyleCnt="0">
        <dgm:presLayoutVars>
          <dgm:chMax/>
          <dgm:chPref/>
        </dgm:presLayoutVars>
      </dgm:prSet>
      <dgm:spPr/>
    </dgm:pt>
    <dgm:pt modelId="{1330324A-5CF1-48C9-879B-95D5505BE1BB}" type="pres">
      <dgm:prSet presAssocID="{FD794C21-EA1D-423B-A9B4-4BE51B70AC02}" presName="Image" presStyleLbl="bgImgPlace1" presStyleIdx="0" presStyleCnt="1" custScaleX="118688" custScaleY="211424" custLinFactX="-12032" custLinFactNeighborX="-100000" custLinFactNeighborY="14248"/>
      <dgm:spPr>
        <a:blipFill rotWithShape="1">
          <a:blip xmlns:r="http://schemas.openxmlformats.org/officeDocument/2006/relationships" r:embed="rId1"/>
          <a:stretch>
            <a:fillRect/>
          </a:stretch>
        </a:blipFill>
      </dgm:spPr>
    </dgm:pt>
    <dgm:pt modelId="{BCFBEC74-D3B8-48D0-A390-B1B216986F8A}" type="pres">
      <dgm:prSet presAssocID="{FD794C21-EA1D-423B-A9B4-4BE51B70AC02}" presName="ParentText" presStyleLbl="revTx" presStyleIdx="0" presStyleCnt="1" custScaleX="301082" custScaleY="264396" custLinFactNeighborX="46779" custLinFactNeighborY="-19938">
        <dgm:presLayoutVars>
          <dgm:chMax val="0"/>
          <dgm:chPref val="0"/>
          <dgm:bulletEnabled val="1"/>
        </dgm:presLayoutVars>
      </dgm:prSet>
      <dgm:spPr/>
    </dgm:pt>
    <dgm:pt modelId="{3B6A5422-0DB6-4043-B351-088297787680}" type="pres">
      <dgm:prSet presAssocID="{FD794C21-EA1D-423B-A9B4-4BE51B70AC02}" presName="tlFrame" presStyleLbl="node1" presStyleIdx="0" presStyleCnt="4" custLinFactX="-100000" custLinFactY="-100000" custLinFactNeighborX="-117772" custLinFactNeighborY="-151928"/>
      <dgm:spPr/>
    </dgm:pt>
    <dgm:pt modelId="{9619D322-A2BC-4E4C-96A5-2C8BCA53ED2E}" type="pres">
      <dgm:prSet presAssocID="{FD794C21-EA1D-423B-A9B4-4BE51B70AC02}" presName="trFrame" presStyleLbl="node1" presStyleIdx="1" presStyleCnt="4" custLinFactX="299047" custLinFactY="-100000" custLinFactNeighborX="300000" custLinFactNeighborY="-156156"/>
      <dgm:spPr/>
    </dgm:pt>
    <dgm:pt modelId="{7CC2B82A-A15D-4EC7-9BDD-E468482B31B1}" type="pres">
      <dgm:prSet presAssocID="{FD794C21-EA1D-423B-A9B4-4BE51B70AC02}" presName="blFrame" presStyleLbl="node1" presStyleIdx="2" presStyleCnt="4" custLinFactX="-100000" custLinFactY="31655" custLinFactNeighborX="-108461" custLinFactNeighborY="100000"/>
      <dgm:spPr/>
    </dgm:pt>
    <dgm:pt modelId="{2343A4FD-3C24-4D2E-BB7B-D798011D78CD}" type="pres">
      <dgm:prSet presAssocID="{FD794C21-EA1D-423B-A9B4-4BE51B70AC02}" presName="brFrame" presStyleLbl="node1" presStyleIdx="3" presStyleCnt="4" custLinFactX="292963" custLinFactY="33269" custLinFactNeighborX="300000" custLinFactNeighborY="100000"/>
      <dgm:spPr/>
    </dgm:pt>
  </dgm:ptLst>
  <dgm:cxnLst>
    <dgm:cxn modelId="{60EF473F-0E02-42E1-A2A0-5CF02CEC6F29}" type="presOf" srcId="{FD794C21-EA1D-423B-A9B4-4BE51B70AC02}" destId="{BCFBEC74-D3B8-48D0-A390-B1B216986F8A}" srcOrd="0" destOrd="0" presId="urn:microsoft.com/office/officeart/2009/3/layout/FramedTextPicture"/>
    <dgm:cxn modelId="{7C35A585-0992-4599-A6ED-C36E03B3BC47}" type="presOf" srcId="{D439E4A7-2185-4665-93A7-F684A226E324}" destId="{CCC106DA-76A8-4B94-AF9B-CB4C4CF68598}" srcOrd="0" destOrd="0" presId="urn:microsoft.com/office/officeart/2009/3/layout/FramedTextPicture"/>
    <dgm:cxn modelId="{721F74A6-B0F9-415F-A2CD-7B21CA87DD70}" srcId="{D439E4A7-2185-4665-93A7-F684A226E324}" destId="{FD794C21-EA1D-423B-A9B4-4BE51B70AC02}" srcOrd="0" destOrd="0" parTransId="{96CE07E2-2547-4D45-9215-8C508D8F76DF}" sibTransId="{41E72E9E-6A73-431E-BAD3-8DE3372AFB2B}"/>
    <dgm:cxn modelId="{2E8D85B3-D569-4390-8C88-23435AA094E2}" type="presParOf" srcId="{CCC106DA-76A8-4B94-AF9B-CB4C4CF68598}" destId="{A29C367E-0567-4D92-AAA3-326D7EEAEA71}" srcOrd="0" destOrd="0" presId="urn:microsoft.com/office/officeart/2009/3/layout/FramedTextPicture"/>
    <dgm:cxn modelId="{4F88189A-F527-4B28-BB26-08E24DD6C6EF}" type="presParOf" srcId="{A29C367E-0567-4D92-AAA3-326D7EEAEA71}" destId="{1330324A-5CF1-48C9-879B-95D5505BE1BB}" srcOrd="0" destOrd="0" presId="urn:microsoft.com/office/officeart/2009/3/layout/FramedTextPicture"/>
    <dgm:cxn modelId="{23F881E4-08BB-481B-BA7E-FBE802304EE4}" type="presParOf" srcId="{A29C367E-0567-4D92-AAA3-326D7EEAEA71}" destId="{BCFBEC74-D3B8-48D0-A390-B1B216986F8A}" srcOrd="1" destOrd="0" presId="urn:microsoft.com/office/officeart/2009/3/layout/FramedTextPicture"/>
    <dgm:cxn modelId="{69555F1D-7C36-4973-86B1-05C604AA3BF4}" type="presParOf" srcId="{A29C367E-0567-4D92-AAA3-326D7EEAEA71}" destId="{3B6A5422-0DB6-4043-B351-088297787680}" srcOrd="2" destOrd="0" presId="urn:microsoft.com/office/officeart/2009/3/layout/FramedTextPicture"/>
    <dgm:cxn modelId="{5C12C86C-2C91-4FF4-AF2E-374A7E923D9A}" type="presParOf" srcId="{A29C367E-0567-4D92-AAA3-326D7EEAEA71}" destId="{9619D322-A2BC-4E4C-96A5-2C8BCA53ED2E}" srcOrd="3" destOrd="0" presId="urn:microsoft.com/office/officeart/2009/3/layout/FramedTextPicture"/>
    <dgm:cxn modelId="{1A94B3C5-A164-4BD3-8C09-66565062EC00}" type="presParOf" srcId="{A29C367E-0567-4D92-AAA3-326D7EEAEA71}" destId="{7CC2B82A-A15D-4EC7-9BDD-E468482B31B1}" srcOrd="4" destOrd="0" presId="urn:microsoft.com/office/officeart/2009/3/layout/FramedTextPicture"/>
    <dgm:cxn modelId="{5244844D-7291-4D88-984F-8E6695A66DA9}" type="presParOf" srcId="{A29C367E-0567-4D92-AAA3-326D7EEAEA71}" destId="{2343A4FD-3C24-4D2E-BB7B-D798011D78CD}"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B263225-679C-4EB2-A307-E6076EBD85CA}"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tr-TR"/>
        </a:p>
      </dgm:t>
    </dgm:pt>
    <dgm:pt modelId="{1B82A5A3-AFF5-4C9B-B992-A41CE04B7974}">
      <dgm:prSet phldrT="[Metin]" custT="1"/>
      <dgm:spPr>
        <a:ln w="28575">
          <a:solidFill>
            <a:srgbClr val="C00000"/>
          </a:solidFill>
        </a:ln>
      </dgm:spPr>
      <dgm:t>
        <a:bodyPr/>
        <a:lstStyle/>
        <a:p>
          <a:pPr algn="ctr">
            <a:lnSpc>
              <a:spcPct val="150000"/>
            </a:lnSpc>
          </a:pPr>
          <a:r>
            <a:rPr lang="tr-TR" sz="1800" dirty="0"/>
            <a:t>İl/ilçelerde tüm marketler 09:00-21:00 saatleri arasında hizmet vermeye başlamıştır. </a:t>
          </a:r>
        </a:p>
      </dgm:t>
    </dgm:pt>
    <dgm:pt modelId="{3B383C6D-1683-4C42-95D5-E2C13DA507D7}" type="parTrans" cxnId="{6CAD6C46-58A2-414A-BD89-78D46F26DA37}">
      <dgm:prSet/>
      <dgm:spPr/>
      <dgm:t>
        <a:bodyPr/>
        <a:lstStyle/>
        <a:p>
          <a:endParaRPr lang="tr-TR"/>
        </a:p>
      </dgm:t>
    </dgm:pt>
    <dgm:pt modelId="{1E49C025-A0A2-4859-AB97-838412EEAC65}" type="sibTrans" cxnId="{6CAD6C46-58A2-414A-BD89-78D46F26DA37}">
      <dgm:prSet/>
      <dgm:spPr/>
      <dgm:t>
        <a:bodyPr/>
        <a:lstStyle/>
        <a:p>
          <a:endParaRPr lang="tr-TR"/>
        </a:p>
      </dgm:t>
    </dgm:pt>
    <dgm:pt modelId="{6C2A0A0B-3AD1-4968-BF57-1F82582F9A7C}">
      <dgm:prSet phldrT="[Metin]" custT="1"/>
      <dgm:spPr>
        <a:ln w="28575">
          <a:solidFill>
            <a:srgbClr val="C00000"/>
          </a:solidFill>
        </a:ln>
      </dgm:spPr>
      <dgm:t>
        <a:bodyPr/>
        <a:lstStyle/>
        <a:p>
          <a:pPr>
            <a:lnSpc>
              <a:spcPct val="150000"/>
            </a:lnSpc>
          </a:pPr>
          <a:r>
            <a:rPr lang="tr-TR" sz="1800" dirty="0"/>
            <a:t>Market içinde en fazla müşteri sayısı, müşteriye doğrudan hizmet sunulan toplam alanın (depolar, idari bürolar vb. hariç) onda biri kadar olması gerekmektedir. </a:t>
          </a:r>
        </a:p>
      </dgm:t>
    </dgm:pt>
    <dgm:pt modelId="{4CF9DD3B-A93B-486E-9E5E-DC6C4646CBDA}" type="parTrans" cxnId="{39416B44-56F0-480B-B872-9DFCD2CC81CA}">
      <dgm:prSet/>
      <dgm:spPr/>
      <dgm:t>
        <a:bodyPr/>
        <a:lstStyle/>
        <a:p>
          <a:endParaRPr lang="tr-TR"/>
        </a:p>
      </dgm:t>
    </dgm:pt>
    <dgm:pt modelId="{29BA43C3-8994-471E-A292-038A14AD555C}" type="sibTrans" cxnId="{39416B44-56F0-480B-B872-9DFCD2CC81CA}">
      <dgm:prSet/>
      <dgm:spPr/>
      <dgm:t>
        <a:bodyPr/>
        <a:lstStyle/>
        <a:p>
          <a:endParaRPr lang="tr-TR"/>
        </a:p>
      </dgm:t>
    </dgm:pt>
    <dgm:pt modelId="{B7D5E51B-1A7B-43AC-A051-796DFCEB21DA}">
      <dgm:prSet phldrT="[Metin]" custT="1"/>
      <dgm:spPr>
        <a:ln w="28575">
          <a:solidFill>
            <a:srgbClr val="C00000"/>
          </a:solidFill>
        </a:ln>
      </dgm:spPr>
      <dgm:t>
        <a:bodyPr/>
        <a:lstStyle/>
        <a:p>
          <a:pPr algn="just">
            <a:lnSpc>
              <a:spcPct val="150000"/>
            </a:lnSpc>
          </a:pPr>
          <a:r>
            <a:rPr lang="tr-TR" sz="1800" dirty="0"/>
            <a:t>Örneğin marketin, müşterilerin hizmetine sunulan alanı 100 metrekare ise aynı anda içeride en fazla 10 müşteri olması gerekmektedir.</a:t>
          </a:r>
        </a:p>
      </dgm:t>
    </dgm:pt>
    <dgm:pt modelId="{C03F7783-2879-46C0-8682-A19A7D1D2B09}" type="parTrans" cxnId="{2B3B455E-735A-4702-AA76-F7C072D53299}">
      <dgm:prSet/>
      <dgm:spPr/>
      <dgm:t>
        <a:bodyPr/>
        <a:lstStyle/>
        <a:p>
          <a:endParaRPr lang="tr-TR"/>
        </a:p>
      </dgm:t>
    </dgm:pt>
    <dgm:pt modelId="{14C0E178-3F7D-47A7-BE84-49536D978C89}" type="sibTrans" cxnId="{2B3B455E-735A-4702-AA76-F7C072D53299}">
      <dgm:prSet/>
      <dgm:spPr/>
      <dgm:t>
        <a:bodyPr/>
        <a:lstStyle/>
        <a:p>
          <a:endParaRPr lang="tr-TR"/>
        </a:p>
      </dgm:t>
    </dgm:pt>
    <dgm:pt modelId="{F9A01057-7D38-42F3-9579-1372DB37990C}" type="pres">
      <dgm:prSet presAssocID="{8B263225-679C-4EB2-A307-E6076EBD85CA}" presName="Name0" presStyleCnt="0">
        <dgm:presLayoutVars>
          <dgm:dir/>
          <dgm:resizeHandles val="exact"/>
        </dgm:presLayoutVars>
      </dgm:prSet>
      <dgm:spPr/>
    </dgm:pt>
    <dgm:pt modelId="{1892B355-C2A6-4220-B4DA-018C0C704455}" type="pres">
      <dgm:prSet presAssocID="{1B82A5A3-AFF5-4C9B-B992-A41CE04B7974}" presName="composite" presStyleCnt="0"/>
      <dgm:spPr/>
    </dgm:pt>
    <dgm:pt modelId="{60093AC8-2620-40DD-990E-C2320B7A4778}" type="pres">
      <dgm:prSet presAssocID="{1B82A5A3-AFF5-4C9B-B992-A41CE04B7974}" presName="rect1" presStyleLbl="trAlignAcc1" presStyleIdx="0" presStyleCnt="3" custScaleY="134071" custLinFactNeighborX="-1802" custLinFactNeighborY="18118">
        <dgm:presLayoutVars>
          <dgm:bulletEnabled val="1"/>
        </dgm:presLayoutVars>
      </dgm:prSet>
      <dgm:spPr/>
    </dgm:pt>
    <dgm:pt modelId="{1CDD7EF6-5861-436C-AC4B-2BC80B083AA1}" type="pres">
      <dgm:prSet presAssocID="{1B82A5A3-AFF5-4C9B-B992-A41CE04B7974}" presName="rect2" presStyleLbl="fgImgPlace1" presStyleIdx="0" presStyleCnt="3" custScaleY="115523" custLinFactNeighborX="12942" custLinFactNeighborY="29021"/>
      <dgm:spPr>
        <a:blipFill rotWithShape="1">
          <a:blip xmlns:r="http://schemas.openxmlformats.org/officeDocument/2006/relationships" r:embed="rId1"/>
          <a:stretch>
            <a:fillRect/>
          </a:stretch>
        </a:blipFill>
      </dgm:spPr>
    </dgm:pt>
    <dgm:pt modelId="{7B6D5A46-F30F-4257-967D-DBB4E7342FD9}" type="pres">
      <dgm:prSet presAssocID="{1E49C025-A0A2-4859-AB97-838412EEAC65}" presName="sibTrans" presStyleCnt="0"/>
      <dgm:spPr/>
    </dgm:pt>
    <dgm:pt modelId="{DE3A5ED3-C34B-4831-B1D4-E06F95A2EF9F}" type="pres">
      <dgm:prSet presAssocID="{6C2A0A0B-3AD1-4968-BF57-1F82582F9A7C}" presName="composite" presStyleCnt="0"/>
      <dgm:spPr/>
    </dgm:pt>
    <dgm:pt modelId="{2AB3136F-1128-4551-8ABF-23A461BF9017}" type="pres">
      <dgm:prSet presAssocID="{6C2A0A0B-3AD1-4968-BF57-1F82582F9A7C}" presName="rect1" presStyleLbl="trAlignAcc1" presStyleIdx="1" presStyleCnt="3" custScaleY="138968" custLinFactNeighborX="-1236" custLinFactNeighborY="19768">
        <dgm:presLayoutVars>
          <dgm:bulletEnabled val="1"/>
        </dgm:presLayoutVars>
      </dgm:prSet>
      <dgm:spPr/>
    </dgm:pt>
    <dgm:pt modelId="{7CA0DC2E-6FFD-4819-84F2-509A98A4FB00}" type="pres">
      <dgm:prSet presAssocID="{6C2A0A0B-3AD1-4968-BF57-1F82582F9A7C}" presName="rect2" presStyleLbl="fgImgPlace1" presStyleIdx="1" presStyleCnt="3" custScaleX="100582" custScaleY="121123" custLinFactNeighborX="0" custLinFactNeighborY="29441"/>
      <dgm:spPr>
        <a:blipFill rotWithShape="1">
          <a:blip xmlns:r="http://schemas.openxmlformats.org/officeDocument/2006/relationships" r:embed="rId2"/>
          <a:stretch>
            <a:fillRect/>
          </a:stretch>
        </a:blipFill>
      </dgm:spPr>
    </dgm:pt>
    <dgm:pt modelId="{77A244FD-8088-454A-BE90-5AD1D33E6D8F}" type="pres">
      <dgm:prSet presAssocID="{29BA43C3-8994-471E-A292-038A14AD555C}" presName="sibTrans" presStyleCnt="0"/>
      <dgm:spPr/>
    </dgm:pt>
    <dgm:pt modelId="{AEB83794-9AD5-401D-9897-8C000B563C53}" type="pres">
      <dgm:prSet presAssocID="{B7D5E51B-1A7B-43AC-A051-796DFCEB21DA}" presName="composite" presStyleCnt="0"/>
      <dgm:spPr/>
    </dgm:pt>
    <dgm:pt modelId="{A02B43CA-E60F-464B-939E-BC9A13BF0A54}" type="pres">
      <dgm:prSet presAssocID="{B7D5E51B-1A7B-43AC-A051-796DFCEB21DA}" presName="rect1" presStyleLbl="trAlignAcc1" presStyleIdx="2" presStyleCnt="3" custLinFactNeighborY="24572">
        <dgm:presLayoutVars>
          <dgm:bulletEnabled val="1"/>
        </dgm:presLayoutVars>
      </dgm:prSet>
      <dgm:spPr/>
    </dgm:pt>
    <dgm:pt modelId="{D10B5FA0-7DBF-4C03-AA8D-AFDB9AFF1820}" type="pres">
      <dgm:prSet presAssocID="{B7D5E51B-1A7B-43AC-A051-796DFCEB21DA}" presName="rect2" presStyleLbl="fgImgPlace1" presStyleIdx="2" presStyleCnt="3" custScaleX="167766" custLinFactNeighborX="-83033" custLinFactNeighborY="23480"/>
      <dgm:spPr>
        <a:blipFill rotWithShape="1">
          <a:blip xmlns:r="http://schemas.openxmlformats.org/officeDocument/2006/relationships" r:embed="rId3"/>
          <a:stretch>
            <a:fillRect/>
          </a:stretch>
        </a:blipFill>
      </dgm:spPr>
    </dgm:pt>
  </dgm:ptLst>
  <dgm:cxnLst>
    <dgm:cxn modelId="{2B3B455E-735A-4702-AA76-F7C072D53299}" srcId="{8B263225-679C-4EB2-A307-E6076EBD85CA}" destId="{B7D5E51B-1A7B-43AC-A051-796DFCEB21DA}" srcOrd="2" destOrd="0" parTransId="{C03F7783-2879-46C0-8682-A19A7D1D2B09}" sibTransId="{14C0E178-3F7D-47A7-BE84-49536D978C89}"/>
    <dgm:cxn modelId="{39416B44-56F0-480B-B872-9DFCD2CC81CA}" srcId="{8B263225-679C-4EB2-A307-E6076EBD85CA}" destId="{6C2A0A0B-3AD1-4968-BF57-1F82582F9A7C}" srcOrd="1" destOrd="0" parTransId="{4CF9DD3B-A93B-486E-9E5E-DC6C4646CBDA}" sibTransId="{29BA43C3-8994-471E-A292-038A14AD555C}"/>
    <dgm:cxn modelId="{E410EA64-A0B3-492B-8B9B-C830BD331168}" type="presOf" srcId="{1B82A5A3-AFF5-4C9B-B992-A41CE04B7974}" destId="{60093AC8-2620-40DD-990E-C2320B7A4778}" srcOrd="0" destOrd="0" presId="urn:microsoft.com/office/officeart/2008/layout/PictureStrips"/>
    <dgm:cxn modelId="{6CAD6C46-58A2-414A-BD89-78D46F26DA37}" srcId="{8B263225-679C-4EB2-A307-E6076EBD85CA}" destId="{1B82A5A3-AFF5-4C9B-B992-A41CE04B7974}" srcOrd="0" destOrd="0" parTransId="{3B383C6D-1683-4C42-95D5-E2C13DA507D7}" sibTransId="{1E49C025-A0A2-4859-AB97-838412EEAC65}"/>
    <dgm:cxn modelId="{927D1B50-F7C9-4100-8AC4-52EC15ED075B}" type="presOf" srcId="{8B263225-679C-4EB2-A307-E6076EBD85CA}" destId="{F9A01057-7D38-42F3-9579-1372DB37990C}" srcOrd="0" destOrd="0" presId="urn:microsoft.com/office/officeart/2008/layout/PictureStrips"/>
    <dgm:cxn modelId="{ED82D8C6-19A4-4D97-9124-600BCF1187CA}" type="presOf" srcId="{B7D5E51B-1A7B-43AC-A051-796DFCEB21DA}" destId="{A02B43CA-E60F-464B-939E-BC9A13BF0A54}" srcOrd="0" destOrd="0" presId="urn:microsoft.com/office/officeart/2008/layout/PictureStrips"/>
    <dgm:cxn modelId="{345D2DF2-2B80-413E-A1C3-E5B028EFD4E8}" type="presOf" srcId="{6C2A0A0B-3AD1-4968-BF57-1F82582F9A7C}" destId="{2AB3136F-1128-4551-8ABF-23A461BF9017}" srcOrd="0" destOrd="0" presId="urn:microsoft.com/office/officeart/2008/layout/PictureStrips"/>
    <dgm:cxn modelId="{BB10D2E7-93B8-4111-B9CB-B008CC907B44}" type="presParOf" srcId="{F9A01057-7D38-42F3-9579-1372DB37990C}" destId="{1892B355-C2A6-4220-B4DA-018C0C704455}" srcOrd="0" destOrd="0" presId="urn:microsoft.com/office/officeart/2008/layout/PictureStrips"/>
    <dgm:cxn modelId="{0F52F763-82DE-46D3-9A48-7159F2D24C15}" type="presParOf" srcId="{1892B355-C2A6-4220-B4DA-018C0C704455}" destId="{60093AC8-2620-40DD-990E-C2320B7A4778}" srcOrd="0" destOrd="0" presId="urn:microsoft.com/office/officeart/2008/layout/PictureStrips"/>
    <dgm:cxn modelId="{8457514E-C0E4-43BE-8B2F-5BFF863942F2}" type="presParOf" srcId="{1892B355-C2A6-4220-B4DA-018C0C704455}" destId="{1CDD7EF6-5861-436C-AC4B-2BC80B083AA1}" srcOrd="1" destOrd="0" presId="urn:microsoft.com/office/officeart/2008/layout/PictureStrips"/>
    <dgm:cxn modelId="{7FD80FF1-447C-42B4-9C3B-838E33AC4CFA}" type="presParOf" srcId="{F9A01057-7D38-42F3-9579-1372DB37990C}" destId="{7B6D5A46-F30F-4257-967D-DBB4E7342FD9}" srcOrd="1" destOrd="0" presId="urn:microsoft.com/office/officeart/2008/layout/PictureStrips"/>
    <dgm:cxn modelId="{1384EF25-5454-40B2-80CC-ABCE303CEEEE}" type="presParOf" srcId="{F9A01057-7D38-42F3-9579-1372DB37990C}" destId="{DE3A5ED3-C34B-4831-B1D4-E06F95A2EF9F}" srcOrd="2" destOrd="0" presId="urn:microsoft.com/office/officeart/2008/layout/PictureStrips"/>
    <dgm:cxn modelId="{28BEC390-6BFB-4BF1-9788-FAECDCCF0A57}" type="presParOf" srcId="{DE3A5ED3-C34B-4831-B1D4-E06F95A2EF9F}" destId="{2AB3136F-1128-4551-8ABF-23A461BF9017}" srcOrd="0" destOrd="0" presId="urn:microsoft.com/office/officeart/2008/layout/PictureStrips"/>
    <dgm:cxn modelId="{D8480E60-807A-4972-865A-1176AF2EB6BF}" type="presParOf" srcId="{DE3A5ED3-C34B-4831-B1D4-E06F95A2EF9F}" destId="{7CA0DC2E-6FFD-4819-84F2-509A98A4FB00}" srcOrd="1" destOrd="0" presId="urn:microsoft.com/office/officeart/2008/layout/PictureStrips"/>
    <dgm:cxn modelId="{AAE10DDD-9FB8-414C-8D59-D46719DABEFA}" type="presParOf" srcId="{F9A01057-7D38-42F3-9579-1372DB37990C}" destId="{77A244FD-8088-454A-BE90-5AD1D33E6D8F}" srcOrd="3" destOrd="0" presId="urn:microsoft.com/office/officeart/2008/layout/PictureStrips"/>
    <dgm:cxn modelId="{B2A76A43-3C72-46E4-9422-7F75CB9EF2B1}" type="presParOf" srcId="{F9A01057-7D38-42F3-9579-1372DB37990C}" destId="{AEB83794-9AD5-401D-9897-8C000B563C53}" srcOrd="4" destOrd="0" presId="urn:microsoft.com/office/officeart/2008/layout/PictureStrips"/>
    <dgm:cxn modelId="{1E5C337C-C3AB-435A-9120-F4C54042B1AE}" type="presParOf" srcId="{AEB83794-9AD5-401D-9897-8C000B563C53}" destId="{A02B43CA-E60F-464B-939E-BC9A13BF0A54}" srcOrd="0" destOrd="0" presId="urn:microsoft.com/office/officeart/2008/layout/PictureStrips"/>
    <dgm:cxn modelId="{FF3CE377-A81E-4C90-96C9-85D093A42E7B}" type="presParOf" srcId="{AEB83794-9AD5-401D-9897-8C000B563C53}" destId="{D10B5FA0-7DBF-4C03-AA8D-AFDB9AFF1820}"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DFDAAE2-5005-4D22-978C-31A4016EB7C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tr-TR"/>
        </a:p>
      </dgm:t>
    </dgm:pt>
    <dgm:pt modelId="{4C37E9A5-9E51-4EA9-AD87-DA5E67ED7F11}">
      <dgm:prSet phldrT="[Metin]" custT="1"/>
      <dgm:spPr>
        <a:solidFill>
          <a:schemeClr val="bg1"/>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nSpc>
              <a:spcPct val="150000"/>
            </a:lnSpc>
          </a:pPr>
          <a:r>
            <a:rPr lang="tr-TR" sz="1800" dirty="0">
              <a:solidFill>
                <a:schemeClr val="tx1"/>
              </a:solidFill>
            </a:rPr>
            <a:t>Tüm marketlerin, hizmet alanı büyüklüğüne göre içeride bulunabilecek maksimum müşteri sayısını market girişlerine asarak ilan etmeleri gerekmektedir.</a:t>
          </a:r>
        </a:p>
      </dgm:t>
    </dgm:pt>
    <dgm:pt modelId="{5E40A6FE-1DCF-465A-862C-E5BC360283F1}" type="parTrans" cxnId="{D1A27857-8D72-4AFE-9F93-51F0A5DB02D2}">
      <dgm:prSet/>
      <dgm:spPr/>
      <dgm:t>
        <a:bodyPr/>
        <a:lstStyle/>
        <a:p>
          <a:pPr>
            <a:lnSpc>
              <a:spcPct val="150000"/>
            </a:lnSpc>
          </a:pPr>
          <a:endParaRPr lang="tr-TR" sz="1800">
            <a:solidFill>
              <a:schemeClr val="tx1"/>
            </a:solidFill>
          </a:endParaRPr>
        </a:p>
      </dgm:t>
    </dgm:pt>
    <dgm:pt modelId="{040A389D-08D0-4E1C-9A05-1B8D564C044F}" type="sibTrans" cxnId="{D1A27857-8D72-4AFE-9F93-51F0A5DB02D2}">
      <dgm:prSet/>
      <dgm:spPr>
        <a:ln>
          <a:solidFill>
            <a:srgbClr val="002060"/>
          </a:solidFill>
        </a:ln>
      </dgm:spPr>
      <dgm:t>
        <a:bodyPr/>
        <a:lstStyle/>
        <a:p>
          <a:pPr>
            <a:lnSpc>
              <a:spcPct val="150000"/>
            </a:lnSpc>
          </a:pPr>
          <a:endParaRPr lang="tr-TR" sz="1800">
            <a:solidFill>
              <a:schemeClr val="tx1"/>
            </a:solidFill>
          </a:endParaRPr>
        </a:p>
      </dgm:t>
    </dgm:pt>
    <dgm:pt modelId="{A5D55C1F-8A75-4F2B-B991-B3E66D6B3ABA}">
      <dgm:prSet phldrT="[Metin]" custT="1"/>
      <dgm:spPr>
        <a:solidFill>
          <a:schemeClr val="bg1"/>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nSpc>
              <a:spcPct val="150000"/>
            </a:lnSpc>
          </a:pPr>
          <a:r>
            <a:rPr lang="tr-TR" sz="1800" dirty="0">
              <a:solidFill>
                <a:schemeClr val="tx1"/>
              </a:solidFill>
            </a:rPr>
            <a:t>İçeride belirlenen sayıda müşteri bulunması için gerekli tedbirler alınmalıdır. </a:t>
          </a:r>
        </a:p>
      </dgm:t>
    </dgm:pt>
    <dgm:pt modelId="{7449974B-6F2F-4EB3-95FE-0FBB7E6708FB}" type="parTrans" cxnId="{F687358B-3C97-4837-8469-56714D6299D8}">
      <dgm:prSet/>
      <dgm:spPr/>
      <dgm:t>
        <a:bodyPr/>
        <a:lstStyle/>
        <a:p>
          <a:pPr>
            <a:lnSpc>
              <a:spcPct val="150000"/>
            </a:lnSpc>
          </a:pPr>
          <a:endParaRPr lang="tr-TR" sz="1800">
            <a:solidFill>
              <a:schemeClr val="tx1"/>
            </a:solidFill>
          </a:endParaRPr>
        </a:p>
      </dgm:t>
    </dgm:pt>
    <dgm:pt modelId="{F084C02A-7F52-4533-B8C4-8E52C89592E3}" type="sibTrans" cxnId="{F687358B-3C97-4837-8469-56714D6299D8}">
      <dgm:prSet/>
      <dgm:spPr/>
      <dgm:t>
        <a:bodyPr/>
        <a:lstStyle/>
        <a:p>
          <a:pPr>
            <a:lnSpc>
              <a:spcPct val="150000"/>
            </a:lnSpc>
          </a:pPr>
          <a:endParaRPr lang="tr-TR" sz="1800">
            <a:solidFill>
              <a:schemeClr val="tx1"/>
            </a:solidFill>
          </a:endParaRPr>
        </a:p>
      </dgm:t>
    </dgm:pt>
    <dgm:pt modelId="{3B5CCE6F-160B-44E0-9842-61ED02377F0F}">
      <dgm:prSet phldrT="[Metin]" custT="1"/>
      <dgm:spPr>
        <a:solidFill>
          <a:schemeClr val="bg1"/>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nSpc>
              <a:spcPct val="150000"/>
            </a:lnSpc>
          </a:pPr>
          <a:r>
            <a:rPr lang="tr-TR" sz="1800" dirty="0">
              <a:solidFill>
                <a:schemeClr val="tx1"/>
              </a:solidFill>
            </a:rPr>
            <a:t>Market içinde belirlenen sayıda müşteri var ise içerden müşteri çıkmadan başka müşteri içeriye alınmamalıdır.</a:t>
          </a:r>
        </a:p>
      </dgm:t>
    </dgm:pt>
    <dgm:pt modelId="{D0E9ABB5-D36A-4F5F-A93C-6D8E5D5DC63F}" type="parTrans" cxnId="{1E4AE154-4C3D-44E4-8440-0A137478F4D0}">
      <dgm:prSet/>
      <dgm:spPr/>
      <dgm:t>
        <a:bodyPr/>
        <a:lstStyle/>
        <a:p>
          <a:pPr>
            <a:lnSpc>
              <a:spcPct val="150000"/>
            </a:lnSpc>
          </a:pPr>
          <a:endParaRPr lang="tr-TR" sz="1800">
            <a:solidFill>
              <a:schemeClr val="tx1"/>
            </a:solidFill>
          </a:endParaRPr>
        </a:p>
      </dgm:t>
    </dgm:pt>
    <dgm:pt modelId="{984563AF-D7CC-4984-8D5C-DA6CA4DC0B56}" type="sibTrans" cxnId="{1E4AE154-4C3D-44E4-8440-0A137478F4D0}">
      <dgm:prSet/>
      <dgm:spPr/>
      <dgm:t>
        <a:bodyPr/>
        <a:lstStyle/>
        <a:p>
          <a:pPr>
            <a:lnSpc>
              <a:spcPct val="150000"/>
            </a:lnSpc>
          </a:pPr>
          <a:endParaRPr lang="tr-TR" sz="1800">
            <a:solidFill>
              <a:schemeClr val="tx1"/>
            </a:solidFill>
          </a:endParaRPr>
        </a:p>
      </dgm:t>
    </dgm:pt>
    <dgm:pt modelId="{62F7D1E6-05EB-418E-B74B-69902639EBF5}" type="pres">
      <dgm:prSet presAssocID="{8DFDAAE2-5005-4D22-978C-31A4016EB7C1}" presName="Name0" presStyleCnt="0">
        <dgm:presLayoutVars>
          <dgm:chMax val="7"/>
          <dgm:chPref val="7"/>
          <dgm:dir/>
        </dgm:presLayoutVars>
      </dgm:prSet>
      <dgm:spPr/>
    </dgm:pt>
    <dgm:pt modelId="{0FD9DC58-2688-445C-8412-B698AE8C64F2}" type="pres">
      <dgm:prSet presAssocID="{8DFDAAE2-5005-4D22-978C-31A4016EB7C1}" presName="Name1" presStyleCnt="0"/>
      <dgm:spPr/>
    </dgm:pt>
    <dgm:pt modelId="{1AA364F5-BA60-41E3-99E6-795D95D27A85}" type="pres">
      <dgm:prSet presAssocID="{8DFDAAE2-5005-4D22-978C-31A4016EB7C1}" presName="cycle" presStyleCnt="0"/>
      <dgm:spPr/>
    </dgm:pt>
    <dgm:pt modelId="{058C05E7-527E-44A5-BF19-78D9D97CBEED}" type="pres">
      <dgm:prSet presAssocID="{8DFDAAE2-5005-4D22-978C-31A4016EB7C1}" presName="srcNode" presStyleLbl="node1" presStyleIdx="0" presStyleCnt="3"/>
      <dgm:spPr/>
    </dgm:pt>
    <dgm:pt modelId="{BE6E2E06-3755-42E0-BDA6-0ED3547F0362}" type="pres">
      <dgm:prSet presAssocID="{8DFDAAE2-5005-4D22-978C-31A4016EB7C1}" presName="conn" presStyleLbl="parChTrans1D2" presStyleIdx="0" presStyleCnt="1" custScaleY="88957" custLinFactNeighborX="186" custLinFactNeighborY="-2598"/>
      <dgm:spPr/>
    </dgm:pt>
    <dgm:pt modelId="{2B68EF22-34F4-4774-9738-D49417BF31AC}" type="pres">
      <dgm:prSet presAssocID="{8DFDAAE2-5005-4D22-978C-31A4016EB7C1}" presName="extraNode" presStyleLbl="node1" presStyleIdx="0" presStyleCnt="3"/>
      <dgm:spPr/>
    </dgm:pt>
    <dgm:pt modelId="{B835C863-9560-4F08-B09C-880F3390573C}" type="pres">
      <dgm:prSet presAssocID="{8DFDAAE2-5005-4D22-978C-31A4016EB7C1}" presName="dstNode" presStyleLbl="node1" presStyleIdx="0" presStyleCnt="3"/>
      <dgm:spPr/>
    </dgm:pt>
    <dgm:pt modelId="{E318AAC8-48C3-4D59-8370-77E3C975CA95}" type="pres">
      <dgm:prSet presAssocID="{4C37E9A5-9E51-4EA9-AD87-DA5E67ED7F11}" presName="text_1" presStyleLbl="node1" presStyleIdx="0" presStyleCnt="3" custScaleY="115357">
        <dgm:presLayoutVars>
          <dgm:bulletEnabled val="1"/>
        </dgm:presLayoutVars>
      </dgm:prSet>
      <dgm:spPr/>
    </dgm:pt>
    <dgm:pt modelId="{237E5798-FD07-47F1-A42C-3510E5EE7924}" type="pres">
      <dgm:prSet presAssocID="{4C37E9A5-9E51-4EA9-AD87-DA5E67ED7F11}" presName="accent_1" presStyleCnt="0"/>
      <dgm:spPr/>
    </dgm:pt>
    <dgm:pt modelId="{A21C338A-ABD2-474C-A67B-8280B5F870DE}" type="pres">
      <dgm:prSet presAssocID="{4C37E9A5-9E51-4EA9-AD87-DA5E67ED7F11}" presName="accentRepeatNode" presStyleLbl="solidFgAcc1" presStyleIdx="0" presStyleCnt="3"/>
      <dgm:spPr>
        <a:solidFill>
          <a:srgbClr val="002060"/>
        </a:solidFill>
        <a:ln>
          <a:solidFill>
            <a:srgbClr val="002060"/>
          </a:solidFill>
        </a:ln>
      </dgm:spPr>
    </dgm:pt>
    <dgm:pt modelId="{FD313682-72EF-4A6C-BDA6-39D28DC72C82}" type="pres">
      <dgm:prSet presAssocID="{A5D55C1F-8A75-4F2B-B991-B3E66D6B3ABA}" presName="text_2" presStyleLbl="node1" presStyleIdx="1" presStyleCnt="3">
        <dgm:presLayoutVars>
          <dgm:bulletEnabled val="1"/>
        </dgm:presLayoutVars>
      </dgm:prSet>
      <dgm:spPr/>
    </dgm:pt>
    <dgm:pt modelId="{86D814B8-1855-428D-B679-65A6E7E25A2E}" type="pres">
      <dgm:prSet presAssocID="{A5D55C1F-8A75-4F2B-B991-B3E66D6B3ABA}" presName="accent_2" presStyleCnt="0"/>
      <dgm:spPr/>
    </dgm:pt>
    <dgm:pt modelId="{2C370417-8879-4527-AC5F-033E7BF7E240}" type="pres">
      <dgm:prSet presAssocID="{A5D55C1F-8A75-4F2B-B991-B3E66D6B3ABA}" presName="accentRepeatNode" presStyleLbl="solidFgAcc1" presStyleIdx="1" presStyleCnt="3"/>
      <dgm:spPr>
        <a:solidFill>
          <a:srgbClr val="002060"/>
        </a:solidFill>
        <a:ln>
          <a:solidFill>
            <a:srgbClr val="002060"/>
          </a:solidFill>
        </a:ln>
      </dgm:spPr>
    </dgm:pt>
    <dgm:pt modelId="{D703F75A-6B98-4EBE-B052-886A58E8D028}" type="pres">
      <dgm:prSet presAssocID="{3B5CCE6F-160B-44E0-9842-61ED02377F0F}" presName="text_3" presStyleLbl="node1" presStyleIdx="2" presStyleCnt="3">
        <dgm:presLayoutVars>
          <dgm:bulletEnabled val="1"/>
        </dgm:presLayoutVars>
      </dgm:prSet>
      <dgm:spPr/>
    </dgm:pt>
    <dgm:pt modelId="{2AE19FEB-6715-451A-9047-2609257CCF3F}" type="pres">
      <dgm:prSet presAssocID="{3B5CCE6F-160B-44E0-9842-61ED02377F0F}" presName="accent_3" presStyleCnt="0"/>
      <dgm:spPr/>
    </dgm:pt>
    <dgm:pt modelId="{8FFF17C5-4015-4A31-BABC-F09EDECE7683}" type="pres">
      <dgm:prSet presAssocID="{3B5CCE6F-160B-44E0-9842-61ED02377F0F}" presName="accentRepeatNode" presStyleLbl="solidFgAcc1" presStyleIdx="2" presStyleCnt="3"/>
      <dgm:spPr>
        <a:solidFill>
          <a:srgbClr val="002060"/>
        </a:solidFill>
        <a:ln>
          <a:solidFill>
            <a:srgbClr val="002060"/>
          </a:solidFill>
        </a:ln>
      </dgm:spPr>
    </dgm:pt>
  </dgm:ptLst>
  <dgm:cxnLst>
    <dgm:cxn modelId="{A5FB1803-B0B5-494F-8C59-13E40035A7B2}" type="presOf" srcId="{040A389D-08D0-4E1C-9A05-1B8D564C044F}" destId="{BE6E2E06-3755-42E0-BDA6-0ED3547F0362}" srcOrd="0" destOrd="0" presId="urn:microsoft.com/office/officeart/2008/layout/VerticalCurvedList"/>
    <dgm:cxn modelId="{A61E8D0F-7310-4F88-B27F-8847A561C4B2}" type="presOf" srcId="{4C37E9A5-9E51-4EA9-AD87-DA5E67ED7F11}" destId="{E318AAC8-48C3-4D59-8370-77E3C975CA95}" srcOrd="0" destOrd="0" presId="urn:microsoft.com/office/officeart/2008/layout/VerticalCurvedList"/>
    <dgm:cxn modelId="{F937CB1F-8F2B-408F-8C69-7DFC5FD3FA4E}" type="presOf" srcId="{A5D55C1F-8A75-4F2B-B991-B3E66D6B3ABA}" destId="{FD313682-72EF-4A6C-BDA6-39D28DC72C82}" srcOrd="0" destOrd="0" presId="urn:microsoft.com/office/officeart/2008/layout/VerticalCurvedList"/>
    <dgm:cxn modelId="{1E4AE154-4C3D-44E4-8440-0A137478F4D0}" srcId="{8DFDAAE2-5005-4D22-978C-31A4016EB7C1}" destId="{3B5CCE6F-160B-44E0-9842-61ED02377F0F}" srcOrd="2" destOrd="0" parTransId="{D0E9ABB5-D36A-4F5F-A93C-6D8E5D5DC63F}" sibTransId="{984563AF-D7CC-4984-8D5C-DA6CA4DC0B56}"/>
    <dgm:cxn modelId="{D1A27857-8D72-4AFE-9F93-51F0A5DB02D2}" srcId="{8DFDAAE2-5005-4D22-978C-31A4016EB7C1}" destId="{4C37E9A5-9E51-4EA9-AD87-DA5E67ED7F11}" srcOrd="0" destOrd="0" parTransId="{5E40A6FE-1DCF-465A-862C-E5BC360283F1}" sibTransId="{040A389D-08D0-4E1C-9A05-1B8D564C044F}"/>
    <dgm:cxn modelId="{F687358B-3C97-4837-8469-56714D6299D8}" srcId="{8DFDAAE2-5005-4D22-978C-31A4016EB7C1}" destId="{A5D55C1F-8A75-4F2B-B991-B3E66D6B3ABA}" srcOrd="1" destOrd="0" parTransId="{7449974B-6F2F-4EB3-95FE-0FBB7E6708FB}" sibTransId="{F084C02A-7F52-4533-B8C4-8E52C89592E3}"/>
    <dgm:cxn modelId="{152F049A-7E88-4BC1-9701-3FE794E1E117}" type="presOf" srcId="{3B5CCE6F-160B-44E0-9842-61ED02377F0F}" destId="{D703F75A-6B98-4EBE-B052-886A58E8D028}" srcOrd="0" destOrd="0" presId="urn:microsoft.com/office/officeart/2008/layout/VerticalCurvedList"/>
    <dgm:cxn modelId="{23D6659A-7A5A-4C51-A98E-2342CE3C314D}" type="presOf" srcId="{8DFDAAE2-5005-4D22-978C-31A4016EB7C1}" destId="{62F7D1E6-05EB-418E-B74B-69902639EBF5}" srcOrd="0" destOrd="0" presId="urn:microsoft.com/office/officeart/2008/layout/VerticalCurvedList"/>
    <dgm:cxn modelId="{A2B9D757-68BF-4321-8614-1A12C7D816C1}" type="presParOf" srcId="{62F7D1E6-05EB-418E-B74B-69902639EBF5}" destId="{0FD9DC58-2688-445C-8412-B698AE8C64F2}" srcOrd="0" destOrd="0" presId="urn:microsoft.com/office/officeart/2008/layout/VerticalCurvedList"/>
    <dgm:cxn modelId="{66DD7C14-6BB9-4037-BC48-E43864A0FBA9}" type="presParOf" srcId="{0FD9DC58-2688-445C-8412-B698AE8C64F2}" destId="{1AA364F5-BA60-41E3-99E6-795D95D27A85}" srcOrd="0" destOrd="0" presId="urn:microsoft.com/office/officeart/2008/layout/VerticalCurvedList"/>
    <dgm:cxn modelId="{A4A1F805-B9F5-4DDF-8280-FEA0690E33D3}" type="presParOf" srcId="{1AA364F5-BA60-41E3-99E6-795D95D27A85}" destId="{058C05E7-527E-44A5-BF19-78D9D97CBEED}" srcOrd="0" destOrd="0" presId="urn:microsoft.com/office/officeart/2008/layout/VerticalCurvedList"/>
    <dgm:cxn modelId="{7894F373-3AC7-4042-9221-BCFFCF470966}" type="presParOf" srcId="{1AA364F5-BA60-41E3-99E6-795D95D27A85}" destId="{BE6E2E06-3755-42E0-BDA6-0ED3547F0362}" srcOrd="1" destOrd="0" presId="urn:microsoft.com/office/officeart/2008/layout/VerticalCurvedList"/>
    <dgm:cxn modelId="{08552E81-97F6-405B-8D7A-5D0F2EDD0564}" type="presParOf" srcId="{1AA364F5-BA60-41E3-99E6-795D95D27A85}" destId="{2B68EF22-34F4-4774-9738-D49417BF31AC}" srcOrd="2" destOrd="0" presId="urn:microsoft.com/office/officeart/2008/layout/VerticalCurvedList"/>
    <dgm:cxn modelId="{87B822BB-8043-40BA-B23A-DBA5204D7420}" type="presParOf" srcId="{1AA364F5-BA60-41E3-99E6-795D95D27A85}" destId="{B835C863-9560-4F08-B09C-880F3390573C}" srcOrd="3" destOrd="0" presId="urn:microsoft.com/office/officeart/2008/layout/VerticalCurvedList"/>
    <dgm:cxn modelId="{376E8113-5069-4D24-BD37-933214EAB85D}" type="presParOf" srcId="{0FD9DC58-2688-445C-8412-B698AE8C64F2}" destId="{E318AAC8-48C3-4D59-8370-77E3C975CA95}" srcOrd="1" destOrd="0" presId="urn:microsoft.com/office/officeart/2008/layout/VerticalCurvedList"/>
    <dgm:cxn modelId="{B388DFF7-4A74-41E6-B7C7-08AB5027D8BE}" type="presParOf" srcId="{0FD9DC58-2688-445C-8412-B698AE8C64F2}" destId="{237E5798-FD07-47F1-A42C-3510E5EE7924}" srcOrd="2" destOrd="0" presId="urn:microsoft.com/office/officeart/2008/layout/VerticalCurvedList"/>
    <dgm:cxn modelId="{7A736FD7-0299-48DB-9ADF-4F680F7D8357}" type="presParOf" srcId="{237E5798-FD07-47F1-A42C-3510E5EE7924}" destId="{A21C338A-ABD2-474C-A67B-8280B5F870DE}" srcOrd="0" destOrd="0" presId="urn:microsoft.com/office/officeart/2008/layout/VerticalCurvedList"/>
    <dgm:cxn modelId="{449CDEF4-3273-41F2-B207-84930CA230D2}" type="presParOf" srcId="{0FD9DC58-2688-445C-8412-B698AE8C64F2}" destId="{FD313682-72EF-4A6C-BDA6-39D28DC72C82}" srcOrd="3" destOrd="0" presId="urn:microsoft.com/office/officeart/2008/layout/VerticalCurvedList"/>
    <dgm:cxn modelId="{428949F7-4C0B-4480-9002-DDADB3754403}" type="presParOf" srcId="{0FD9DC58-2688-445C-8412-B698AE8C64F2}" destId="{86D814B8-1855-428D-B679-65A6E7E25A2E}" srcOrd="4" destOrd="0" presId="urn:microsoft.com/office/officeart/2008/layout/VerticalCurvedList"/>
    <dgm:cxn modelId="{9CA41F3E-F13C-435F-958A-4572572BC468}" type="presParOf" srcId="{86D814B8-1855-428D-B679-65A6E7E25A2E}" destId="{2C370417-8879-4527-AC5F-033E7BF7E240}" srcOrd="0" destOrd="0" presId="urn:microsoft.com/office/officeart/2008/layout/VerticalCurvedList"/>
    <dgm:cxn modelId="{39D9DB6C-6926-4419-A26F-7D18F2DE0296}" type="presParOf" srcId="{0FD9DC58-2688-445C-8412-B698AE8C64F2}" destId="{D703F75A-6B98-4EBE-B052-886A58E8D028}" srcOrd="5" destOrd="0" presId="urn:microsoft.com/office/officeart/2008/layout/VerticalCurvedList"/>
    <dgm:cxn modelId="{301EA617-8CF7-4FF3-9A2A-F16D618818AE}" type="presParOf" srcId="{0FD9DC58-2688-445C-8412-B698AE8C64F2}" destId="{2AE19FEB-6715-451A-9047-2609257CCF3F}" srcOrd="6" destOrd="0" presId="urn:microsoft.com/office/officeart/2008/layout/VerticalCurvedList"/>
    <dgm:cxn modelId="{2E3C3664-C398-43AA-A24E-7A02FA0BFFB0}" type="presParOf" srcId="{2AE19FEB-6715-451A-9047-2609257CCF3F}" destId="{8FFF17C5-4015-4A31-BABC-F09EDECE7683}"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48A6A14-2834-48C9-8D53-5902023FD92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E02C6FD5-C969-455D-A801-FFB897FD9D62}">
      <dgm:prSet phldrT="[Metin]"/>
      <dgm:spPr/>
      <dgm:t>
        <a:bodyPr/>
        <a:lstStyle/>
        <a:p>
          <a:endParaRPr lang="tr-TR" dirty="0"/>
        </a:p>
      </dgm:t>
    </dgm:pt>
    <dgm:pt modelId="{5920FD2D-E78D-46FA-9DAD-0E209CE713A9}" type="parTrans" cxnId="{375E5338-5865-4EBC-8AFC-098B1ADF2947}">
      <dgm:prSet/>
      <dgm:spPr/>
      <dgm:t>
        <a:bodyPr/>
        <a:lstStyle/>
        <a:p>
          <a:endParaRPr lang="tr-TR"/>
        </a:p>
      </dgm:t>
    </dgm:pt>
    <dgm:pt modelId="{F0B68450-550C-4092-9A5B-248D6EC4C198}" type="sibTrans" cxnId="{375E5338-5865-4EBC-8AFC-098B1ADF2947}">
      <dgm:prSet/>
      <dgm:spPr/>
      <dgm:t>
        <a:bodyPr/>
        <a:lstStyle/>
        <a:p>
          <a:endParaRPr lang="tr-TR"/>
        </a:p>
      </dgm:t>
    </dgm:pt>
    <dgm:pt modelId="{94919334-5839-4B2D-963C-E5121BF9B404}">
      <dgm:prSet phldrT="[Metin]" custT="1"/>
      <dgm:spPr/>
      <dgm:t>
        <a:bodyPr/>
        <a:lstStyle/>
        <a:p>
          <a:pPr algn="ctr">
            <a:lnSpc>
              <a:spcPct val="150000"/>
            </a:lnSpc>
          </a:pPr>
          <a:r>
            <a:rPr lang="tr-TR" sz="1800" dirty="0"/>
            <a:t>Bakanlığın illere gönderdiği genelge kapsamında; içkili ve/veya içkisiz tüm lokanta ve restoranlar ile pastane ve benzeri işyerlerinin sadece </a:t>
          </a:r>
          <a:r>
            <a:rPr lang="tr-TR" sz="1800" b="1" dirty="0"/>
            <a:t>paket servis, gel-al </a:t>
          </a:r>
          <a:r>
            <a:rPr lang="tr-TR" sz="1800" dirty="0"/>
            <a:t>benzeri şekilde, müşterilerin oturmasına müsaade etmeden hizmet vermesine karar verilmiştir.</a:t>
          </a:r>
        </a:p>
      </dgm:t>
    </dgm:pt>
    <dgm:pt modelId="{B1703D9D-3528-4DBC-A9EF-21FFE981A8DC}" type="parTrans" cxnId="{EF083650-6C7E-4CCB-9F09-899CB52217DD}">
      <dgm:prSet/>
      <dgm:spPr/>
      <dgm:t>
        <a:bodyPr/>
        <a:lstStyle/>
        <a:p>
          <a:endParaRPr lang="tr-TR"/>
        </a:p>
      </dgm:t>
    </dgm:pt>
    <dgm:pt modelId="{9FCFB706-D0A4-401A-BE4C-3C701311DA39}" type="sibTrans" cxnId="{EF083650-6C7E-4CCB-9F09-899CB52217DD}">
      <dgm:prSet/>
      <dgm:spPr/>
      <dgm:t>
        <a:bodyPr/>
        <a:lstStyle/>
        <a:p>
          <a:endParaRPr lang="tr-TR"/>
        </a:p>
      </dgm:t>
    </dgm:pt>
    <dgm:pt modelId="{643020BE-76AF-4636-98F7-0F25151B8937}" type="pres">
      <dgm:prSet presAssocID="{D48A6A14-2834-48C9-8D53-5902023FD925}" presName="vert0" presStyleCnt="0">
        <dgm:presLayoutVars>
          <dgm:dir/>
          <dgm:animOne val="branch"/>
          <dgm:animLvl val="lvl"/>
        </dgm:presLayoutVars>
      </dgm:prSet>
      <dgm:spPr/>
    </dgm:pt>
    <dgm:pt modelId="{9DDB7AAB-92B4-4221-B5D4-C069EB8512A2}" type="pres">
      <dgm:prSet presAssocID="{E02C6FD5-C969-455D-A801-FFB897FD9D62}" presName="thickLine" presStyleLbl="alignNode1" presStyleIdx="0" presStyleCnt="1"/>
      <dgm:spPr/>
    </dgm:pt>
    <dgm:pt modelId="{7D4CEA29-FDC0-42AC-AB81-B0BDFA1B9694}" type="pres">
      <dgm:prSet presAssocID="{E02C6FD5-C969-455D-A801-FFB897FD9D62}" presName="horz1" presStyleCnt="0"/>
      <dgm:spPr/>
    </dgm:pt>
    <dgm:pt modelId="{2DC1C63F-6C65-4968-A3D7-E10E0FA3EA74}" type="pres">
      <dgm:prSet presAssocID="{E02C6FD5-C969-455D-A801-FFB897FD9D62}" presName="tx1" presStyleLbl="revTx" presStyleIdx="0" presStyleCnt="2"/>
      <dgm:spPr/>
    </dgm:pt>
    <dgm:pt modelId="{CE1D3DBD-BD98-489D-B549-763FC9FF5873}" type="pres">
      <dgm:prSet presAssocID="{E02C6FD5-C969-455D-A801-FFB897FD9D62}" presName="vert1" presStyleCnt="0"/>
      <dgm:spPr/>
    </dgm:pt>
    <dgm:pt modelId="{9E5CC609-3524-44D3-94E8-406299E805E5}" type="pres">
      <dgm:prSet presAssocID="{94919334-5839-4B2D-963C-E5121BF9B404}" presName="vertSpace2a" presStyleCnt="0"/>
      <dgm:spPr/>
    </dgm:pt>
    <dgm:pt modelId="{E226EB31-7A35-4026-AE58-177C4D436DD4}" type="pres">
      <dgm:prSet presAssocID="{94919334-5839-4B2D-963C-E5121BF9B404}" presName="horz2" presStyleCnt="0"/>
      <dgm:spPr/>
    </dgm:pt>
    <dgm:pt modelId="{C022C643-C04D-483B-834C-995E1778B207}" type="pres">
      <dgm:prSet presAssocID="{94919334-5839-4B2D-963C-E5121BF9B404}" presName="horzSpace2" presStyleCnt="0"/>
      <dgm:spPr/>
    </dgm:pt>
    <dgm:pt modelId="{F043DA7C-FD58-4A79-BD76-866C13DED22D}" type="pres">
      <dgm:prSet presAssocID="{94919334-5839-4B2D-963C-E5121BF9B404}" presName="tx2" presStyleLbl="revTx" presStyleIdx="1" presStyleCnt="2"/>
      <dgm:spPr/>
    </dgm:pt>
    <dgm:pt modelId="{1CF0B506-D8C7-4DF5-A4E4-FF1283100D83}" type="pres">
      <dgm:prSet presAssocID="{94919334-5839-4B2D-963C-E5121BF9B404}" presName="vert2" presStyleCnt="0"/>
      <dgm:spPr/>
    </dgm:pt>
    <dgm:pt modelId="{5BB27ACF-7F58-4A98-9948-B7072B3745AE}" type="pres">
      <dgm:prSet presAssocID="{94919334-5839-4B2D-963C-E5121BF9B404}" presName="thinLine2b" presStyleLbl="callout" presStyleIdx="0" presStyleCnt="1"/>
      <dgm:spPr/>
    </dgm:pt>
    <dgm:pt modelId="{B97B1A27-2934-499A-9513-7EB40A6F87BF}" type="pres">
      <dgm:prSet presAssocID="{94919334-5839-4B2D-963C-E5121BF9B404}" presName="vertSpace2b" presStyleCnt="0"/>
      <dgm:spPr/>
    </dgm:pt>
  </dgm:ptLst>
  <dgm:cxnLst>
    <dgm:cxn modelId="{3BBF7A18-6D5D-4EAE-8407-22BDD773B5BA}" type="presOf" srcId="{E02C6FD5-C969-455D-A801-FFB897FD9D62}" destId="{2DC1C63F-6C65-4968-A3D7-E10E0FA3EA74}" srcOrd="0" destOrd="0" presId="urn:microsoft.com/office/officeart/2008/layout/LinedList"/>
    <dgm:cxn modelId="{9CED5C1D-C6F0-4445-AEA1-F2748C5D5791}" type="presOf" srcId="{D48A6A14-2834-48C9-8D53-5902023FD925}" destId="{643020BE-76AF-4636-98F7-0F25151B8937}" srcOrd="0" destOrd="0" presId="urn:microsoft.com/office/officeart/2008/layout/LinedList"/>
    <dgm:cxn modelId="{375E5338-5865-4EBC-8AFC-098B1ADF2947}" srcId="{D48A6A14-2834-48C9-8D53-5902023FD925}" destId="{E02C6FD5-C969-455D-A801-FFB897FD9D62}" srcOrd="0" destOrd="0" parTransId="{5920FD2D-E78D-46FA-9DAD-0E209CE713A9}" sibTransId="{F0B68450-550C-4092-9A5B-248D6EC4C198}"/>
    <dgm:cxn modelId="{EF083650-6C7E-4CCB-9F09-899CB52217DD}" srcId="{E02C6FD5-C969-455D-A801-FFB897FD9D62}" destId="{94919334-5839-4B2D-963C-E5121BF9B404}" srcOrd="0" destOrd="0" parTransId="{B1703D9D-3528-4DBC-A9EF-21FFE981A8DC}" sibTransId="{9FCFB706-D0A4-401A-BE4C-3C701311DA39}"/>
    <dgm:cxn modelId="{4FD306F2-AC2F-41A9-9DF4-D938C41B9CC6}" type="presOf" srcId="{94919334-5839-4B2D-963C-E5121BF9B404}" destId="{F043DA7C-FD58-4A79-BD76-866C13DED22D}" srcOrd="0" destOrd="0" presId="urn:microsoft.com/office/officeart/2008/layout/LinedList"/>
    <dgm:cxn modelId="{EA21C364-43FA-4DE0-99BF-6F50E76C0AA4}" type="presParOf" srcId="{643020BE-76AF-4636-98F7-0F25151B8937}" destId="{9DDB7AAB-92B4-4221-B5D4-C069EB8512A2}" srcOrd="0" destOrd="0" presId="urn:microsoft.com/office/officeart/2008/layout/LinedList"/>
    <dgm:cxn modelId="{22474E8E-2F5B-4648-8D0D-488161E8BFAD}" type="presParOf" srcId="{643020BE-76AF-4636-98F7-0F25151B8937}" destId="{7D4CEA29-FDC0-42AC-AB81-B0BDFA1B9694}" srcOrd="1" destOrd="0" presId="urn:microsoft.com/office/officeart/2008/layout/LinedList"/>
    <dgm:cxn modelId="{E17D16C7-EE11-47F5-8116-DA8F48B1761A}" type="presParOf" srcId="{7D4CEA29-FDC0-42AC-AB81-B0BDFA1B9694}" destId="{2DC1C63F-6C65-4968-A3D7-E10E0FA3EA74}" srcOrd="0" destOrd="0" presId="urn:microsoft.com/office/officeart/2008/layout/LinedList"/>
    <dgm:cxn modelId="{493916E3-B3AC-41C8-A040-E8AEF2B04F0C}" type="presParOf" srcId="{7D4CEA29-FDC0-42AC-AB81-B0BDFA1B9694}" destId="{CE1D3DBD-BD98-489D-B549-763FC9FF5873}" srcOrd="1" destOrd="0" presId="urn:microsoft.com/office/officeart/2008/layout/LinedList"/>
    <dgm:cxn modelId="{FD70652F-008F-4841-82FD-828B042A5849}" type="presParOf" srcId="{CE1D3DBD-BD98-489D-B549-763FC9FF5873}" destId="{9E5CC609-3524-44D3-94E8-406299E805E5}" srcOrd="0" destOrd="0" presId="urn:microsoft.com/office/officeart/2008/layout/LinedList"/>
    <dgm:cxn modelId="{7673C7E9-0875-4AF1-92E3-DDCFD3E611B1}" type="presParOf" srcId="{CE1D3DBD-BD98-489D-B549-763FC9FF5873}" destId="{E226EB31-7A35-4026-AE58-177C4D436DD4}" srcOrd="1" destOrd="0" presId="urn:microsoft.com/office/officeart/2008/layout/LinedList"/>
    <dgm:cxn modelId="{0FA9E2F9-01BD-4E8E-A52A-1E4D1DEA0DF3}" type="presParOf" srcId="{E226EB31-7A35-4026-AE58-177C4D436DD4}" destId="{C022C643-C04D-483B-834C-995E1778B207}" srcOrd="0" destOrd="0" presId="urn:microsoft.com/office/officeart/2008/layout/LinedList"/>
    <dgm:cxn modelId="{FA615A8B-B29E-4DDC-9D46-3D2EBBC032B9}" type="presParOf" srcId="{E226EB31-7A35-4026-AE58-177C4D436DD4}" destId="{F043DA7C-FD58-4A79-BD76-866C13DED22D}" srcOrd="1" destOrd="0" presId="urn:microsoft.com/office/officeart/2008/layout/LinedList"/>
    <dgm:cxn modelId="{1BD1E662-1A3F-4464-9C74-2DF361049038}" type="presParOf" srcId="{E226EB31-7A35-4026-AE58-177C4D436DD4}" destId="{1CF0B506-D8C7-4DF5-A4E4-FF1283100D83}" srcOrd="2" destOrd="0" presId="urn:microsoft.com/office/officeart/2008/layout/LinedList"/>
    <dgm:cxn modelId="{60D39020-5212-4168-8EB7-C3E1582CA628}" type="presParOf" srcId="{CE1D3DBD-BD98-489D-B549-763FC9FF5873}" destId="{5BB27ACF-7F58-4A98-9948-B7072B3745AE}" srcOrd="2" destOrd="0" presId="urn:microsoft.com/office/officeart/2008/layout/LinedList"/>
    <dgm:cxn modelId="{6AE51CC2-AECA-4451-9A32-C9E39E6DC31A}" type="presParOf" srcId="{CE1D3DBD-BD98-489D-B549-763FC9FF5873}" destId="{B97B1A27-2934-499A-9513-7EB40A6F87BF}"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9D84CFF-0A20-45FD-BEBE-3195A69FF2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tr-TR"/>
        </a:p>
      </dgm:t>
    </dgm:pt>
    <dgm:pt modelId="{62CABBC4-CB05-4A7F-A24E-BB719B61A7B0}">
      <dgm:prSet phldrT="[Metin]" custT="1"/>
      <dgm:spPr>
        <a:ln w="28575">
          <a:solidFill>
            <a:srgbClr val="002060"/>
          </a:solidFill>
        </a:ln>
      </dgm:spPr>
      <dgm:t>
        <a:bodyPr/>
        <a:lstStyle/>
        <a:p>
          <a:pPr algn="ctr">
            <a:lnSpc>
              <a:spcPct val="150000"/>
            </a:lnSpc>
          </a:pPr>
          <a:r>
            <a:rPr lang="tr-TR" sz="1700" dirty="0"/>
            <a:t>Genelgeye göre, "umuma açık istirahat ve eğlence yerleri olarak faaliyet yürüten ve vatandaşların çok yakın bir mesafede bir arada bulunarak hastalığın bulaşma riskini arttıracağı gerekçesiyle, tiyatro, sinema, gösteri merkezi, konser salonu, nişan-düğün salonu, çalgılı-müzikli lokanta, kafe, gazino, birahane, taverna, kahvehane, kıraathane, kafeterya, kır bahçesi, nargile salonu, nargile kafe, internet salonu, internet kafe, her türlü oyun salonları (atari, </a:t>
          </a:r>
          <a:r>
            <a:rPr lang="tr-TR" sz="1700" dirty="0" err="1"/>
            <a:t>playstation</a:t>
          </a:r>
          <a:r>
            <a:rPr lang="tr-TR" sz="1700" dirty="0"/>
            <a:t> vb.), her türlü kapalı çocuk oyun alanları (alışveriş merkezi ve lokanta içindekiler dahil), çay bahçesi, dernek lokalleri, lunapark, yüzme havuzu, hamam, sauna, kaplıca, masaj salonu, SPA ve spor merkezlerinin faaliyetleri" geçici bir süreliğine durdurulmuştur.</a:t>
          </a:r>
        </a:p>
        <a:p>
          <a:pPr algn="l">
            <a:lnSpc>
              <a:spcPct val="90000"/>
            </a:lnSpc>
          </a:pPr>
          <a:endParaRPr lang="tr-TR" sz="1700" dirty="0"/>
        </a:p>
      </dgm:t>
    </dgm:pt>
    <dgm:pt modelId="{E852DD09-80F4-4CE9-8D9C-14643EBC8C71}" type="parTrans" cxnId="{443B3A99-0155-4A56-B257-E7D990C9F70F}">
      <dgm:prSet/>
      <dgm:spPr/>
      <dgm:t>
        <a:bodyPr/>
        <a:lstStyle/>
        <a:p>
          <a:endParaRPr lang="tr-TR"/>
        </a:p>
      </dgm:t>
    </dgm:pt>
    <dgm:pt modelId="{D3C40184-2606-485C-8E15-31CA09C55994}" type="sibTrans" cxnId="{443B3A99-0155-4A56-B257-E7D990C9F70F}">
      <dgm:prSet/>
      <dgm:spPr/>
      <dgm:t>
        <a:bodyPr/>
        <a:lstStyle/>
        <a:p>
          <a:endParaRPr lang="tr-TR"/>
        </a:p>
      </dgm:t>
    </dgm:pt>
    <dgm:pt modelId="{B4C4E0EE-F1CF-401F-A748-14662FA3236C}" type="pres">
      <dgm:prSet presAssocID="{39D84CFF-0A20-45FD-BEBE-3195A69FF270}" presName="Name0" presStyleCnt="0">
        <dgm:presLayoutVars>
          <dgm:dir/>
          <dgm:resizeHandles val="exact"/>
        </dgm:presLayoutVars>
      </dgm:prSet>
      <dgm:spPr/>
    </dgm:pt>
    <dgm:pt modelId="{7D282C17-930A-4106-9C6B-D567C0BA663D}" type="pres">
      <dgm:prSet presAssocID="{62CABBC4-CB05-4A7F-A24E-BB719B61A7B0}" presName="composite" presStyleCnt="0"/>
      <dgm:spPr/>
    </dgm:pt>
    <dgm:pt modelId="{6C002FE2-1480-434A-A499-322402D0B1B6}" type="pres">
      <dgm:prSet presAssocID="{62CABBC4-CB05-4A7F-A24E-BB719B61A7B0}" presName="rect1" presStyleLbl="trAlignAcc1" presStyleIdx="0" presStyleCnt="1" custScaleX="106671" custScaleY="120437">
        <dgm:presLayoutVars>
          <dgm:bulletEnabled val="1"/>
        </dgm:presLayoutVars>
      </dgm:prSet>
      <dgm:spPr/>
    </dgm:pt>
    <dgm:pt modelId="{79D9AAB5-864B-47D7-BBBB-77BFE648D5D3}" type="pres">
      <dgm:prSet presAssocID="{62CABBC4-CB05-4A7F-A24E-BB719B61A7B0}" presName="rect2" presStyleLbl="fgImgPlace1" presStyleIdx="0" presStyleCnt="1" custScaleX="92142" custLinFactNeighborX="242" custLinFactNeighborY="10503"/>
      <dgm:spPr>
        <a:blipFill rotWithShape="1">
          <a:blip xmlns:r="http://schemas.openxmlformats.org/officeDocument/2006/relationships" r:embed="rId1"/>
          <a:stretch>
            <a:fillRect/>
          </a:stretch>
        </a:blipFill>
      </dgm:spPr>
    </dgm:pt>
  </dgm:ptLst>
  <dgm:cxnLst>
    <dgm:cxn modelId="{443B3A99-0155-4A56-B257-E7D990C9F70F}" srcId="{39D84CFF-0A20-45FD-BEBE-3195A69FF270}" destId="{62CABBC4-CB05-4A7F-A24E-BB719B61A7B0}" srcOrd="0" destOrd="0" parTransId="{E852DD09-80F4-4CE9-8D9C-14643EBC8C71}" sibTransId="{D3C40184-2606-485C-8E15-31CA09C55994}"/>
    <dgm:cxn modelId="{D0368DCA-AE84-4E95-8313-BDB5FFAC500B}" type="presOf" srcId="{39D84CFF-0A20-45FD-BEBE-3195A69FF270}" destId="{B4C4E0EE-F1CF-401F-A748-14662FA3236C}" srcOrd="0" destOrd="0" presId="urn:microsoft.com/office/officeart/2008/layout/PictureStrips"/>
    <dgm:cxn modelId="{2523E9FA-491E-4730-BBD1-A8DC5CA304ED}" type="presOf" srcId="{62CABBC4-CB05-4A7F-A24E-BB719B61A7B0}" destId="{6C002FE2-1480-434A-A499-322402D0B1B6}" srcOrd="0" destOrd="0" presId="urn:microsoft.com/office/officeart/2008/layout/PictureStrips"/>
    <dgm:cxn modelId="{57A03ED2-F7CB-40F7-B7D0-118400F2A7A5}" type="presParOf" srcId="{B4C4E0EE-F1CF-401F-A748-14662FA3236C}" destId="{7D282C17-930A-4106-9C6B-D567C0BA663D}" srcOrd="0" destOrd="0" presId="urn:microsoft.com/office/officeart/2008/layout/PictureStrips"/>
    <dgm:cxn modelId="{9E9E397E-7A7E-45FC-A300-6BDC44FE54D6}" type="presParOf" srcId="{7D282C17-930A-4106-9C6B-D567C0BA663D}" destId="{6C002FE2-1480-434A-A499-322402D0B1B6}" srcOrd="0" destOrd="0" presId="urn:microsoft.com/office/officeart/2008/layout/PictureStrips"/>
    <dgm:cxn modelId="{CA97C2E4-6850-4D5F-9E0E-03B2BE2887D6}" type="presParOf" srcId="{7D282C17-930A-4106-9C6B-D567C0BA663D}" destId="{79D9AAB5-864B-47D7-BBBB-77BFE648D5D3}"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ADE2EF8-F444-4621-A9CA-90400BA90891}" type="doc">
      <dgm:prSet loTypeId="urn:microsoft.com/office/officeart/2005/8/layout/pList2" loCatId="list" qsTypeId="urn:microsoft.com/office/officeart/2005/8/quickstyle/simple1" qsCatId="simple" csTypeId="urn:microsoft.com/office/officeart/2005/8/colors/accent1_2" csCatId="accent1" phldr="1"/>
      <dgm:spPr/>
    </dgm:pt>
    <dgm:pt modelId="{1076F18A-6AF4-47FD-834E-6148B0F176CD}">
      <dgm:prSet phldrT="[Metin]" custT="1"/>
      <dgm:spPr>
        <a:solidFill>
          <a:srgbClr val="92D050"/>
        </a:solidFill>
        <a:ln>
          <a:solidFill>
            <a:srgbClr val="92D050"/>
          </a:solidFill>
        </a:ln>
      </dgm:spPr>
      <dgm:t>
        <a:bodyPr/>
        <a:lstStyle/>
        <a:p>
          <a:pPr>
            <a:lnSpc>
              <a:spcPct val="150000"/>
            </a:lnSpc>
          </a:pPr>
          <a:endParaRPr lang="tr-TR" sz="1800" dirty="0">
            <a:solidFill>
              <a:schemeClr val="tx1"/>
            </a:solidFill>
          </a:endParaRPr>
        </a:p>
        <a:p>
          <a:pPr>
            <a:lnSpc>
              <a:spcPct val="150000"/>
            </a:lnSpc>
          </a:pPr>
          <a:r>
            <a:rPr lang="tr-TR" sz="1800" dirty="0" err="1">
              <a:solidFill>
                <a:schemeClr val="tx1"/>
              </a:solidFill>
            </a:rPr>
            <a:t>Coronavirüs’ün</a:t>
          </a:r>
          <a:r>
            <a:rPr lang="tr-TR" sz="1800" dirty="0">
              <a:solidFill>
                <a:schemeClr val="tx1"/>
              </a:solidFill>
            </a:rPr>
            <a:t> Türkiye’de ilk kez ortaya çıktığı günden bu yana havalimanı terminal binaları uygun ilaçlarla dezenfekte edilmeye başlanmıştır.</a:t>
          </a:r>
        </a:p>
      </dgm:t>
    </dgm:pt>
    <dgm:pt modelId="{C003251E-0F91-4092-AC29-B3290CB80EE5}" type="parTrans" cxnId="{DA7F1FB9-AA15-42DE-976D-98FFA5154A40}">
      <dgm:prSet/>
      <dgm:spPr/>
      <dgm:t>
        <a:bodyPr/>
        <a:lstStyle/>
        <a:p>
          <a:endParaRPr lang="tr-TR"/>
        </a:p>
      </dgm:t>
    </dgm:pt>
    <dgm:pt modelId="{9C176BE9-3C4C-46AC-ADDC-25B561EA65E8}" type="sibTrans" cxnId="{DA7F1FB9-AA15-42DE-976D-98FFA5154A40}">
      <dgm:prSet/>
      <dgm:spPr/>
      <dgm:t>
        <a:bodyPr/>
        <a:lstStyle/>
        <a:p>
          <a:endParaRPr lang="tr-TR"/>
        </a:p>
      </dgm:t>
    </dgm:pt>
    <dgm:pt modelId="{6ACEA3BB-B0DC-4162-B503-5417C86C7FC7}">
      <dgm:prSet phldrT="[Metin]" custT="1"/>
      <dgm:spPr>
        <a:solidFill>
          <a:srgbClr val="92D050"/>
        </a:solidFill>
        <a:ln>
          <a:solidFill>
            <a:srgbClr val="92D050"/>
          </a:solidFill>
        </a:ln>
      </dgm:spPr>
      <dgm:t>
        <a:bodyPr/>
        <a:lstStyle/>
        <a:p>
          <a:pPr algn="ctr">
            <a:lnSpc>
              <a:spcPct val="150000"/>
            </a:lnSpc>
          </a:pPr>
          <a:r>
            <a:rPr lang="tr-TR" sz="1800" dirty="0">
              <a:solidFill>
                <a:schemeClr val="tx1"/>
              </a:solidFill>
            </a:rPr>
            <a:t>Güvenlik ve pasaport geçişlerinde bekleyen yolcuların arasında mesafe oluşturmak için kırmızı bant uygulamasına geçilmiştir. Zemine </a:t>
          </a:r>
          <a:r>
            <a:rPr lang="tr-TR" sz="1800" b="1" dirty="0">
              <a:solidFill>
                <a:schemeClr val="tx1"/>
              </a:solidFill>
            </a:rPr>
            <a:t>birer metre </a:t>
          </a:r>
          <a:r>
            <a:rPr lang="tr-TR" sz="1800" dirty="0">
              <a:solidFill>
                <a:schemeClr val="tx1"/>
              </a:solidFill>
            </a:rPr>
            <a:t>aralıklarla </a:t>
          </a:r>
          <a:r>
            <a:rPr lang="tr-TR" sz="1800" b="1" dirty="0">
              <a:solidFill>
                <a:schemeClr val="tx1"/>
              </a:solidFill>
            </a:rPr>
            <a:t>"Lütfen çizginin arkasında bekleyiniz" </a:t>
          </a:r>
          <a:r>
            <a:rPr lang="tr-TR" sz="1800" dirty="0">
              <a:solidFill>
                <a:schemeClr val="tx1"/>
              </a:solidFill>
            </a:rPr>
            <a:t>yazılı kırmızı bantlar yapıştırılarak, yolcuların geçişler sırasında yakın temasta bulunmalarının önüne geçilmesi amaçlanmıştır.</a:t>
          </a:r>
        </a:p>
      </dgm:t>
    </dgm:pt>
    <dgm:pt modelId="{970E3F51-31AA-4FC5-9734-DD2A684F1912}" type="parTrans" cxnId="{6B322754-174E-4868-9925-767BE5287DFE}">
      <dgm:prSet/>
      <dgm:spPr/>
      <dgm:t>
        <a:bodyPr/>
        <a:lstStyle/>
        <a:p>
          <a:endParaRPr lang="tr-TR"/>
        </a:p>
      </dgm:t>
    </dgm:pt>
    <dgm:pt modelId="{7DF835EC-C496-4DFA-AE9E-986E1503A0C2}" type="sibTrans" cxnId="{6B322754-174E-4868-9925-767BE5287DFE}">
      <dgm:prSet/>
      <dgm:spPr/>
      <dgm:t>
        <a:bodyPr/>
        <a:lstStyle/>
        <a:p>
          <a:endParaRPr lang="tr-TR"/>
        </a:p>
      </dgm:t>
    </dgm:pt>
    <dgm:pt modelId="{B3272D0C-14D7-498B-983C-96ABD9CF972E}" type="pres">
      <dgm:prSet presAssocID="{EADE2EF8-F444-4621-A9CA-90400BA90891}" presName="Name0" presStyleCnt="0">
        <dgm:presLayoutVars>
          <dgm:dir/>
          <dgm:resizeHandles val="exact"/>
        </dgm:presLayoutVars>
      </dgm:prSet>
      <dgm:spPr/>
    </dgm:pt>
    <dgm:pt modelId="{F3F29D52-8315-4315-B7AB-FC6663CFB900}" type="pres">
      <dgm:prSet presAssocID="{EADE2EF8-F444-4621-A9CA-90400BA90891}" presName="bkgdShp" presStyleLbl="alignAccFollowNode1" presStyleIdx="0" presStyleCnt="1" custScaleY="79894"/>
      <dgm:spPr>
        <a:solidFill>
          <a:schemeClr val="accent5">
            <a:lumMod val="40000"/>
            <a:lumOff val="60000"/>
            <a:alpha val="90000"/>
          </a:schemeClr>
        </a:solidFill>
        <a:ln>
          <a:solidFill>
            <a:schemeClr val="accent5">
              <a:lumMod val="40000"/>
              <a:lumOff val="60000"/>
              <a:alpha val="90000"/>
            </a:schemeClr>
          </a:solidFill>
        </a:ln>
      </dgm:spPr>
    </dgm:pt>
    <dgm:pt modelId="{C4E182AF-973E-4143-9CA3-B32C626FD95D}" type="pres">
      <dgm:prSet presAssocID="{EADE2EF8-F444-4621-A9CA-90400BA90891}" presName="linComp" presStyleCnt="0"/>
      <dgm:spPr/>
    </dgm:pt>
    <dgm:pt modelId="{E1925B46-7600-4917-8BAE-06B0B7755B84}" type="pres">
      <dgm:prSet presAssocID="{1076F18A-6AF4-47FD-834E-6148B0F176CD}" presName="compNode" presStyleCnt="0"/>
      <dgm:spPr/>
    </dgm:pt>
    <dgm:pt modelId="{1946BD92-B111-4D11-8F3C-CEE550F932A1}" type="pres">
      <dgm:prSet presAssocID="{1076F18A-6AF4-47FD-834E-6148B0F176CD}" presName="node" presStyleLbl="node1" presStyleIdx="0" presStyleCnt="2" custScaleY="107450" custLinFactNeighborX="-258" custLinFactNeighborY="-1862">
        <dgm:presLayoutVars>
          <dgm:bulletEnabled val="1"/>
        </dgm:presLayoutVars>
      </dgm:prSet>
      <dgm:spPr/>
    </dgm:pt>
    <dgm:pt modelId="{488E79DE-1CEB-42D3-95B3-B90523653E59}" type="pres">
      <dgm:prSet presAssocID="{1076F18A-6AF4-47FD-834E-6148B0F176CD}" presName="invisiNode" presStyleLbl="node1" presStyleIdx="0" presStyleCnt="2"/>
      <dgm:spPr/>
    </dgm:pt>
    <dgm:pt modelId="{743CD474-C020-4D9C-AA4A-A2D15A8A4B5E}" type="pres">
      <dgm:prSet presAssocID="{1076F18A-6AF4-47FD-834E-6148B0F176CD}" presName="imagNode" presStyleLbl="fgImgPlace1" presStyleIdx="0" presStyleCnt="2" custScaleY="80124" custLinFactNeighborX="516" custLinFactNeighborY="7331"/>
      <dgm:spPr>
        <a:blipFill rotWithShape="1">
          <a:blip xmlns:r="http://schemas.openxmlformats.org/officeDocument/2006/relationships" r:embed="rId1"/>
          <a:srcRect/>
          <a:stretch>
            <a:fillRect t="-7000" b="-7000"/>
          </a:stretch>
        </a:blipFill>
      </dgm:spPr>
    </dgm:pt>
    <dgm:pt modelId="{EFED410E-354D-4B27-ADCE-E92774D07917}" type="pres">
      <dgm:prSet presAssocID="{9C176BE9-3C4C-46AC-ADDC-25B561EA65E8}" presName="sibTrans" presStyleLbl="sibTrans2D1" presStyleIdx="0" presStyleCnt="0"/>
      <dgm:spPr/>
    </dgm:pt>
    <dgm:pt modelId="{6D012848-F062-4587-A29C-C5980447BE3D}" type="pres">
      <dgm:prSet presAssocID="{6ACEA3BB-B0DC-4162-B503-5417C86C7FC7}" presName="compNode" presStyleCnt="0"/>
      <dgm:spPr/>
    </dgm:pt>
    <dgm:pt modelId="{E0C11BF6-4185-48F2-8740-AFD8AE779169}" type="pres">
      <dgm:prSet presAssocID="{6ACEA3BB-B0DC-4162-B503-5417C86C7FC7}" presName="node" presStyleLbl="node1" presStyleIdx="1" presStyleCnt="2" custScaleY="107998" custLinFactNeighborX="516" custLinFactNeighborY="-2664">
        <dgm:presLayoutVars>
          <dgm:bulletEnabled val="1"/>
        </dgm:presLayoutVars>
      </dgm:prSet>
      <dgm:spPr/>
    </dgm:pt>
    <dgm:pt modelId="{0D38710D-05D1-4961-9696-CC42EAB4DADE}" type="pres">
      <dgm:prSet presAssocID="{6ACEA3BB-B0DC-4162-B503-5417C86C7FC7}" presName="invisiNode" presStyleLbl="node1" presStyleIdx="1" presStyleCnt="2"/>
      <dgm:spPr/>
    </dgm:pt>
    <dgm:pt modelId="{8E90FA58-EB92-4938-BA67-BB23C81FB874}" type="pres">
      <dgm:prSet presAssocID="{6ACEA3BB-B0DC-4162-B503-5417C86C7FC7}" presName="imagNode" presStyleLbl="fgImgPlace1" presStyleIdx="1" presStyleCnt="2" custScaleY="77145" custLinFactNeighborX="-258" custLinFactNeighborY="7400"/>
      <dgm:spPr>
        <a:blipFill rotWithShape="1">
          <a:blip xmlns:r="http://schemas.openxmlformats.org/officeDocument/2006/relationships" r:embed="rId2"/>
          <a:srcRect/>
          <a:stretch>
            <a:fillRect t="-8000" b="-8000"/>
          </a:stretch>
        </a:blipFill>
      </dgm:spPr>
    </dgm:pt>
  </dgm:ptLst>
  <dgm:cxnLst>
    <dgm:cxn modelId="{B550C252-9210-4314-9A44-A5B2A45A9E19}" type="presOf" srcId="{EADE2EF8-F444-4621-A9CA-90400BA90891}" destId="{B3272D0C-14D7-498B-983C-96ABD9CF972E}" srcOrd="0" destOrd="0" presId="urn:microsoft.com/office/officeart/2005/8/layout/pList2"/>
    <dgm:cxn modelId="{6B322754-174E-4868-9925-767BE5287DFE}" srcId="{EADE2EF8-F444-4621-A9CA-90400BA90891}" destId="{6ACEA3BB-B0DC-4162-B503-5417C86C7FC7}" srcOrd="1" destOrd="0" parTransId="{970E3F51-31AA-4FC5-9734-DD2A684F1912}" sibTransId="{7DF835EC-C496-4DFA-AE9E-986E1503A0C2}"/>
    <dgm:cxn modelId="{D4402390-8329-418E-905B-C0CE44F6F505}" type="presOf" srcId="{6ACEA3BB-B0DC-4162-B503-5417C86C7FC7}" destId="{E0C11BF6-4185-48F2-8740-AFD8AE779169}" srcOrd="0" destOrd="0" presId="urn:microsoft.com/office/officeart/2005/8/layout/pList2"/>
    <dgm:cxn modelId="{E2D523A7-FF27-4B75-8C9F-8597F8BF8AD0}" type="presOf" srcId="{9C176BE9-3C4C-46AC-ADDC-25B561EA65E8}" destId="{EFED410E-354D-4B27-ADCE-E92774D07917}" srcOrd="0" destOrd="0" presId="urn:microsoft.com/office/officeart/2005/8/layout/pList2"/>
    <dgm:cxn modelId="{80718EB7-4C82-4A44-AB2C-35E051D55058}" type="presOf" srcId="{1076F18A-6AF4-47FD-834E-6148B0F176CD}" destId="{1946BD92-B111-4D11-8F3C-CEE550F932A1}" srcOrd="0" destOrd="0" presId="urn:microsoft.com/office/officeart/2005/8/layout/pList2"/>
    <dgm:cxn modelId="{DA7F1FB9-AA15-42DE-976D-98FFA5154A40}" srcId="{EADE2EF8-F444-4621-A9CA-90400BA90891}" destId="{1076F18A-6AF4-47FD-834E-6148B0F176CD}" srcOrd="0" destOrd="0" parTransId="{C003251E-0F91-4092-AC29-B3290CB80EE5}" sibTransId="{9C176BE9-3C4C-46AC-ADDC-25B561EA65E8}"/>
    <dgm:cxn modelId="{40B3D935-95E1-4B52-B0F6-3E664E3674B5}" type="presParOf" srcId="{B3272D0C-14D7-498B-983C-96ABD9CF972E}" destId="{F3F29D52-8315-4315-B7AB-FC6663CFB900}" srcOrd="0" destOrd="0" presId="urn:microsoft.com/office/officeart/2005/8/layout/pList2"/>
    <dgm:cxn modelId="{CF68827D-ED0B-4004-8506-9507391CEC04}" type="presParOf" srcId="{B3272D0C-14D7-498B-983C-96ABD9CF972E}" destId="{C4E182AF-973E-4143-9CA3-B32C626FD95D}" srcOrd="1" destOrd="0" presId="urn:microsoft.com/office/officeart/2005/8/layout/pList2"/>
    <dgm:cxn modelId="{8AC62A0C-2EBC-4245-BEDC-0BEC34A3D697}" type="presParOf" srcId="{C4E182AF-973E-4143-9CA3-B32C626FD95D}" destId="{E1925B46-7600-4917-8BAE-06B0B7755B84}" srcOrd="0" destOrd="0" presId="urn:microsoft.com/office/officeart/2005/8/layout/pList2"/>
    <dgm:cxn modelId="{A71F9969-4733-4296-A4D9-9233173016BE}" type="presParOf" srcId="{E1925B46-7600-4917-8BAE-06B0B7755B84}" destId="{1946BD92-B111-4D11-8F3C-CEE550F932A1}" srcOrd="0" destOrd="0" presId="urn:microsoft.com/office/officeart/2005/8/layout/pList2"/>
    <dgm:cxn modelId="{35B1B063-F0D9-4407-B7DB-6BB4C3FCCA6F}" type="presParOf" srcId="{E1925B46-7600-4917-8BAE-06B0B7755B84}" destId="{488E79DE-1CEB-42D3-95B3-B90523653E59}" srcOrd="1" destOrd="0" presId="urn:microsoft.com/office/officeart/2005/8/layout/pList2"/>
    <dgm:cxn modelId="{7D32D30A-E3B1-47B6-97F9-77DDE60F1747}" type="presParOf" srcId="{E1925B46-7600-4917-8BAE-06B0B7755B84}" destId="{743CD474-C020-4D9C-AA4A-A2D15A8A4B5E}" srcOrd="2" destOrd="0" presId="urn:microsoft.com/office/officeart/2005/8/layout/pList2"/>
    <dgm:cxn modelId="{8F3ABFAA-249F-41FE-94A1-B13E794D21B3}" type="presParOf" srcId="{C4E182AF-973E-4143-9CA3-B32C626FD95D}" destId="{EFED410E-354D-4B27-ADCE-E92774D07917}" srcOrd="1" destOrd="0" presId="urn:microsoft.com/office/officeart/2005/8/layout/pList2"/>
    <dgm:cxn modelId="{8A61BE09-C2DB-46FE-A1EA-B3DAF4BBBC56}" type="presParOf" srcId="{C4E182AF-973E-4143-9CA3-B32C626FD95D}" destId="{6D012848-F062-4587-A29C-C5980447BE3D}" srcOrd="2" destOrd="0" presId="urn:microsoft.com/office/officeart/2005/8/layout/pList2"/>
    <dgm:cxn modelId="{40A1B985-DFC4-41CA-9669-67F5040E9648}" type="presParOf" srcId="{6D012848-F062-4587-A29C-C5980447BE3D}" destId="{E0C11BF6-4185-48F2-8740-AFD8AE779169}" srcOrd="0" destOrd="0" presId="urn:microsoft.com/office/officeart/2005/8/layout/pList2"/>
    <dgm:cxn modelId="{94884EF1-5156-4233-A59B-6DD42DF57E5D}" type="presParOf" srcId="{6D012848-F062-4587-A29C-C5980447BE3D}" destId="{0D38710D-05D1-4961-9696-CC42EAB4DADE}" srcOrd="1" destOrd="0" presId="urn:microsoft.com/office/officeart/2005/8/layout/pList2"/>
    <dgm:cxn modelId="{06CA0B14-EBD1-4149-B993-02C8C2D67095}" type="presParOf" srcId="{6D012848-F062-4587-A29C-C5980447BE3D}" destId="{8E90FA58-EB92-4938-BA67-BB23C81FB874}"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E40EE4-62C1-4DF4-9A30-F0933765E2A8}"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tr-TR"/>
        </a:p>
      </dgm:t>
    </dgm:pt>
    <dgm:pt modelId="{8265F28D-25FF-4A38-B1D1-5299D705E6F0}">
      <dgm:prSet phldrT="[Metin]" custT="1"/>
      <dgm:spPr>
        <a:solidFill>
          <a:schemeClr val="bg2">
            <a:lumMod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just">
            <a:lnSpc>
              <a:spcPct val="150000"/>
            </a:lnSpc>
            <a:spcAft>
              <a:spcPct val="35000"/>
            </a:spcAft>
          </a:pPr>
          <a:r>
            <a:rPr lang="tr-TR" sz="2000" dirty="0">
              <a:solidFill>
                <a:schemeClr val="tx1"/>
              </a:solidFill>
            </a:rPr>
            <a:t>* SARS 2003</a:t>
          </a:r>
        </a:p>
        <a:p>
          <a:pPr algn="just">
            <a:lnSpc>
              <a:spcPct val="150000"/>
            </a:lnSpc>
            <a:spcAft>
              <a:spcPts val="600"/>
            </a:spcAft>
          </a:pPr>
          <a:r>
            <a:rPr lang="tr-TR" sz="2000" dirty="0">
              <a:solidFill>
                <a:schemeClr val="tx1"/>
              </a:solidFill>
            </a:rPr>
            <a:t>* </a:t>
          </a:r>
          <a:r>
            <a:rPr lang="pt-BR" sz="2000" dirty="0">
              <a:solidFill>
                <a:schemeClr val="tx1"/>
              </a:solidFill>
            </a:rPr>
            <a:t>Influenza A</a:t>
          </a:r>
          <a:r>
            <a:rPr lang="tr-TR" sz="2000" dirty="0">
              <a:solidFill>
                <a:schemeClr val="tx1"/>
              </a:solidFill>
            </a:rPr>
            <a:t> </a:t>
          </a:r>
          <a:r>
            <a:rPr lang="pt-BR" sz="2000" dirty="0">
              <a:solidFill>
                <a:schemeClr val="tx1"/>
              </a:solidFill>
            </a:rPr>
            <a:t>H1N5 (kuş</a:t>
          </a:r>
          <a:endParaRPr lang="tr-TR" sz="2000" dirty="0">
            <a:solidFill>
              <a:schemeClr val="tx1"/>
            </a:solidFill>
          </a:endParaRPr>
        </a:p>
        <a:p>
          <a:pPr algn="just">
            <a:lnSpc>
              <a:spcPct val="150000"/>
            </a:lnSpc>
            <a:spcAft>
              <a:spcPts val="600"/>
            </a:spcAft>
          </a:pPr>
          <a:r>
            <a:rPr lang="pt-BR" sz="2000" dirty="0">
              <a:solidFill>
                <a:schemeClr val="tx1"/>
              </a:solidFill>
            </a:rPr>
            <a:t> </a:t>
          </a:r>
          <a:r>
            <a:rPr lang="tr-TR" sz="2000" dirty="0">
              <a:solidFill>
                <a:schemeClr val="tx1"/>
              </a:solidFill>
            </a:rPr>
            <a:t> </a:t>
          </a:r>
          <a:r>
            <a:rPr lang="pt-BR" sz="2000" dirty="0">
              <a:solidFill>
                <a:schemeClr val="tx1"/>
              </a:solidFill>
            </a:rPr>
            <a:t>gribi) 2007</a:t>
          </a:r>
          <a:endParaRPr lang="tr-TR" sz="2000" dirty="0">
            <a:solidFill>
              <a:schemeClr val="tx1"/>
            </a:solidFill>
          </a:endParaRPr>
        </a:p>
      </dgm:t>
    </dgm:pt>
    <dgm:pt modelId="{420FDE45-1A3D-4B7A-A324-45A97B7B36E7}" type="parTrans" cxnId="{ED50214B-0679-4869-B3C6-837655EAD307}">
      <dgm:prSet/>
      <dgm:spPr/>
      <dgm:t>
        <a:bodyPr/>
        <a:lstStyle/>
        <a:p>
          <a:endParaRPr lang="tr-TR" sz="2000">
            <a:solidFill>
              <a:schemeClr val="tx1"/>
            </a:solidFill>
          </a:endParaRPr>
        </a:p>
      </dgm:t>
    </dgm:pt>
    <dgm:pt modelId="{7A92D09D-F1A8-4888-9803-8AB9E7006A22}" type="sibTrans" cxnId="{ED50214B-0679-4869-B3C6-837655EAD307}">
      <dgm:prSet/>
      <dgm:spPr/>
      <dgm:t>
        <a:bodyPr/>
        <a:lstStyle/>
        <a:p>
          <a:endParaRPr lang="tr-TR" sz="2000">
            <a:solidFill>
              <a:schemeClr val="tx1"/>
            </a:solidFill>
          </a:endParaRPr>
        </a:p>
      </dgm:t>
    </dgm:pt>
    <dgm:pt modelId="{09709B83-4CA7-48C6-83F1-B90787250CF7}">
      <dgm:prSet phldrT="[Metin]" custT="1"/>
      <dgm:spPr>
        <a:solidFill>
          <a:schemeClr val="bg2">
            <a:lumMod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just">
            <a:lnSpc>
              <a:spcPct val="150000"/>
            </a:lnSpc>
          </a:pPr>
          <a:r>
            <a:rPr lang="tr-TR" sz="2000" dirty="0">
              <a:solidFill>
                <a:schemeClr val="tx1"/>
              </a:solidFill>
            </a:rPr>
            <a:t>* </a:t>
          </a:r>
          <a:r>
            <a:rPr lang="pt-BR" sz="2000" dirty="0">
              <a:solidFill>
                <a:schemeClr val="tx1"/>
              </a:solidFill>
            </a:rPr>
            <a:t>İnfluenza A H1N1 (domuz gribi) 2009</a:t>
          </a:r>
          <a:endParaRPr lang="tr-TR" sz="2000" dirty="0">
            <a:solidFill>
              <a:schemeClr val="tx1"/>
            </a:solidFill>
          </a:endParaRPr>
        </a:p>
        <a:p>
          <a:pPr algn="just">
            <a:lnSpc>
              <a:spcPct val="150000"/>
            </a:lnSpc>
          </a:pPr>
          <a:r>
            <a:rPr lang="tr-TR" sz="2000" dirty="0">
              <a:solidFill>
                <a:schemeClr val="tx1"/>
              </a:solidFill>
            </a:rPr>
            <a:t>*    MERS 2012</a:t>
          </a:r>
        </a:p>
      </dgm:t>
    </dgm:pt>
    <dgm:pt modelId="{B1A512CA-9F33-4FA1-8272-5B9042560131}" type="parTrans" cxnId="{8AA81F6A-E6BA-4D51-A196-CB4728C1A209}">
      <dgm:prSet/>
      <dgm:spPr/>
      <dgm:t>
        <a:bodyPr/>
        <a:lstStyle/>
        <a:p>
          <a:endParaRPr lang="tr-TR" sz="2000">
            <a:solidFill>
              <a:schemeClr val="tx1"/>
            </a:solidFill>
          </a:endParaRPr>
        </a:p>
      </dgm:t>
    </dgm:pt>
    <dgm:pt modelId="{2DA2A928-6549-4520-938D-8A082464B299}" type="sibTrans" cxnId="{8AA81F6A-E6BA-4D51-A196-CB4728C1A209}">
      <dgm:prSet/>
      <dgm:spPr/>
      <dgm:t>
        <a:bodyPr/>
        <a:lstStyle/>
        <a:p>
          <a:endParaRPr lang="tr-TR" sz="2000">
            <a:solidFill>
              <a:schemeClr val="tx1"/>
            </a:solidFill>
          </a:endParaRPr>
        </a:p>
      </dgm:t>
    </dgm:pt>
    <dgm:pt modelId="{C772ADE7-763E-435D-8FD9-EA5A68A1DACB}">
      <dgm:prSet phldrT="[Metin]" custT="1"/>
      <dgm:spPr>
        <a:solidFill>
          <a:schemeClr val="bg2">
            <a:lumMod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just"/>
          <a:r>
            <a:rPr lang="tr-TR" sz="2000" dirty="0">
              <a:solidFill>
                <a:schemeClr val="tx1"/>
              </a:solidFill>
            </a:rPr>
            <a:t>*   </a:t>
          </a:r>
          <a:r>
            <a:rPr lang="tr-TR" sz="2000" dirty="0" err="1">
              <a:solidFill>
                <a:schemeClr val="tx1"/>
              </a:solidFill>
            </a:rPr>
            <a:t>Influenza</a:t>
          </a:r>
          <a:r>
            <a:rPr lang="tr-TR" sz="2000" dirty="0">
              <a:solidFill>
                <a:schemeClr val="tx1"/>
              </a:solidFill>
            </a:rPr>
            <a:t> A H7N9 2013</a:t>
          </a:r>
        </a:p>
        <a:p>
          <a:pPr algn="just"/>
          <a:r>
            <a:rPr lang="tr-TR" sz="2000" dirty="0">
              <a:solidFill>
                <a:schemeClr val="tx1"/>
              </a:solidFill>
            </a:rPr>
            <a:t>*    Ebola 2014</a:t>
          </a:r>
        </a:p>
        <a:p>
          <a:pPr algn="just"/>
          <a:r>
            <a:rPr lang="tr-TR" sz="2000" dirty="0">
              <a:solidFill>
                <a:schemeClr val="tx1"/>
              </a:solidFill>
            </a:rPr>
            <a:t>*    </a:t>
          </a:r>
          <a:r>
            <a:rPr lang="tr-TR" sz="2000" dirty="0" err="1">
              <a:solidFill>
                <a:schemeClr val="tx1"/>
              </a:solidFill>
            </a:rPr>
            <a:t>Zika</a:t>
          </a:r>
          <a:r>
            <a:rPr lang="tr-TR" sz="2000" dirty="0">
              <a:solidFill>
                <a:schemeClr val="tx1"/>
              </a:solidFill>
            </a:rPr>
            <a:t> 2015</a:t>
          </a:r>
        </a:p>
      </dgm:t>
    </dgm:pt>
    <dgm:pt modelId="{3AB0CCBF-9182-4191-BEDB-028033F63F6F}" type="parTrans" cxnId="{ACCFC4CB-639F-4564-BA88-D3F4D58DE1ED}">
      <dgm:prSet/>
      <dgm:spPr/>
      <dgm:t>
        <a:bodyPr/>
        <a:lstStyle/>
        <a:p>
          <a:endParaRPr lang="tr-TR" sz="2000">
            <a:solidFill>
              <a:schemeClr val="tx1"/>
            </a:solidFill>
          </a:endParaRPr>
        </a:p>
      </dgm:t>
    </dgm:pt>
    <dgm:pt modelId="{40BD8676-5B34-4835-A8B5-4AEE5D84BA30}" type="sibTrans" cxnId="{ACCFC4CB-639F-4564-BA88-D3F4D58DE1ED}">
      <dgm:prSet/>
      <dgm:spPr/>
      <dgm:t>
        <a:bodyPr/>
        <a:lstStyle/>
        <a:p>
          <a:endParaRPr lang="tr-TR" sz="2000">
            <a:solidFill>
              <a:schemeClr val="tx1"/>
            </a:solidFill>
          </a:endParaRPr>
        </a:p>
      </dgm:t>
    </dgm:pt>
    <dgm:pt modelId="{FB34CDE5-0866-4DE9-B558-AF085A741327}" type="pres">
      <dgm:prSet presAssocID="{F6E40EE4-62C1-4DF4-9A30-F0933765E2A8}" presName="Name0" presStyleCnt="0">
        <dgm:presLayoutVars>
          <dgm:dir/>
          <dgm:resizeHandles val="exact"/>
        </dgm:presLayoutVars>
      </dgm:prSet>
      <dgm:spPr/>
    </dgm:pt>
    <dgm:pt modelId="{08B3CAFD-E4CF-4D63-AF89-E2E1690E0DF7}" type="pres">
      <dgm:prSet presAssocID="{8265F28D-25FF-4A38-B1D1-5299D705E6F0}" presName="node" presStyleLbl="node1" presStyleIdx="0" presStyleCnt="3" custLinFactNeighborX="17802" custLinFactNeighborY="-1309">
        <dgm:presLayoutVars>
          <dgm:bulletEnabled val="1"/>
        </dgm:presLayoutVars>
      </dgm:prSet>
      <dgm:spPr/>
    </dgm:pt>
    <dgm:pt modelId="{6F631DDB-0AAB-440C-83B1-311B1EA49A2B}" type="pres">
      <dgm:prSet presAssocID="{7A92D09D-F1A8-4888-9803-8AB9E7006A22}" presName="sibTrans" presStyleCnt="0"/>
      <dgm:spPr/>
    </dgm:pt>
    <dgm:pt modelId="{0643A8F8-30F6-41DC-9472-CCD3DCB90376}" type="pres">
      <dgm:prSet presAssocID="{09709B83-4CA7-48C6-83F1-B90787250CF7}" presName="node" presStyleLbl="node1" presStyleIdx="1" presStyleCnt="3">
        <dgm:presLayoutVars>
          <dgm:bulletEnabled val="1"/>
        </dgm:presLayoutVars>
      </dgm:prSet>
      <dgm:spPr/>
    </dgm:pt>
    <dgm:pt modelId="{307E692D-5B2F-451C-B0ED-9F26EE7C6EB1}" type="pres">
      <dgm:prSet presAssocID="{2DA2A928-6549-4520-938D-8A082464B299}" presName="sibTrans" presStyleCnt="0"/>
      <dgm:spPr/>
    </dgm:pt>
    <dgm:pt modelId="{B4C56880-5A8D-4F0F-ABB5-DBD30304ED49}" type="pres">
      <dgm:prSet presAssocID="{C772ADE7-763E-435D-8FD9-EA5A68A1DACB}" presName="node" presStyleLbl="node1" presStyleIdx="2" presStyleCnt="3">
        <dgm:presLayoutVars>
          <dgm:bulletEnabled val="1"/>
        </dgm:presLayoutVars>
      </dgm:prSet>
      <dgm:spPr/>
    </dgm:pt>
  </dgm:ptLst>
  <dgm:cxnLst>
    <dgm:cxn modelId="{8AA81F6A-E6BA-4D51-A196-CB4728C1A209}" srcId="{F6E40EE4-62C1-4DF4-9A30-F0933765E2A8}" destId="{09709B83-4CA7-48C6-83F1-B90787250CF7}" srcOrd="1" destOrd="0" parTransId="{B1A512CA-9F33-4FA1-8272-5B9042560131}" sibTransId="{2DA2A928-6549-4520-938D-8A082464B299}"/>
    <dgm:cxn modelId="{ED50214B-0679-4869-B3C6-837655EAD307}" srcId="{F6E40EE4-62C1-4DF4-9A30-F0933765E2A8}" destId="{8265F28D-25FF-4A38-B1D1-5299D705E6F0}" srcOrd="0" destOrd="0" parTransId="{420FDE45-1A3D-4B7A-A324-45A97B7B36E7}" sibTransId="{7A92D09D-F1A8-4888-9803-8AB9E7006A22}"/>
    <dgm:cxn modelId="{37069B8D-0FA5-491A-8464-6B6D94933CF8}" type="presOf" srcId="{8265F28D-25FF-4A38-B1D1-5299D705E6F0}" destId="{08B3CAFD-E4CF-4D63-AF89-E2E1690E0DF7}" srcOrd="0" destOrd="0" presId="urn:microsoft.com/office/officeart/2005/8/layout/hList6"/>
    <dgm:cxn modelId="{61EC3499-C98C-45DD-BE7A-033B0740FBC4}" type="presOf" srcId="{C772ADE7-763E-435D-8FD9-EA5A68A1DACB}" destId="{B4C56880-5A8D-4F0F-ABB5-DBD30304ED49}" srcOrd="0" destOrd="0" presId="urn:microsoft.com/office/officeart/2005/8/layout/hList6"/>
    <dgm:cxn modelId="{03A7C2A5-3ECB-42F8-9043-B693B8E40F61}" type="presOf" srcId="{09709B83-4CA7-48C6-83F1-B90787250CF7}" destId="{0643A8F8-30F6-41DC-9472-CCD3DCB90376}" srcOrd="0" destOrd="0" presId="urn:microsoft.com/office/officeart/2005/8/layout/hList6"/>
    <dgm:cxn modelId="{FA0FC0C8-18E4-4646-A3FE-52221E7A15DB}" type="presOf" srcId="{F6E40EE4-62C1-4DF4-9A30-F0933765E2A8}" destId="{FB34CDE5-0866-4DE9-B558-AF085A741327}" srcOrd="0" destOrd="0" presId="urn:microsoft.com/office/officeart/2005/8/layout/hList6"/>
    <dgm:cxn modelId="{ACCFC4CB-639F-4564-BA88-D3F4D58DE1ED}" srcId="{F6E40EE4-62C1-4DF4-9A30-F0933765E2A8}" destId="{C772ADE7-763E-435D-8FD9-EA5A68A1DACB}" srcOrd="2" destOrd="0" parTransId="{3AB0CCBF-9182-4191-BEDB-028033F63F6F}" sibTransId="{40BD8676-5B34-4835-A8B5-4AEE5D84BA30}"/>
    <dgm:cxn modelId="{B3850071-347F-474A-9534-C398C58B806C}" type="presParOf" srcId="{FB34CDE5-0866-4DE9-B558-AF085A741327}" destId="{08B3CAFD-E4CF-4D63-AF89-E2E1690E0DF7}" srcOrd="0" destOrd="0" presId="urn:microsoft.com/office/officeart/2005/8/layout/hList6"/>
    <dgm:cxn modelId="{2A7FD663-42BD-4A03-B655-86DF78F9674E}" type="presParOf" srcId="{FB34CDE5-0866-4DE9-B558-AF085A741327}" destId="{6F631DDB-0AAB-440C-83B1-311B1EA49A2B}" srcOrd="1" destOrd="0" presId="urn:microsoft.com/office/officeart/2005/8/layout/hList6"/>
    <dgm:cxn modelId="{5FA5CBBA-D974-435A-8F07-B4983D606954}" type="presParOf" srcId="{FB34CDE5-0866-4DE9-B558-AF085A741327}" destId="{0643A8F8-30F6-41DC-9472-CCD3DCB90376}" srcOrd="2" destOrd="0" presId="urn:microsoft.com/office/officeart/2005/8/layout/hList6"/>
    <dgm:cxn modelId="{31737A8D-33D0-40E1-BF69-299CB75A083E}" type="presParOf" srcId="{FB34CDE5-0866-4DE9-B558-AF085A741327}" destId="{307E692D-5B2F-451C-B0ED-9F26EE7C6EB1}" srcOrd="3" destOrd="0" presId="urn:microsoft.com/office/officeart/2005/8/layout/hList6"/>
    <dgm:cxn modelId="{DD6250A8-CB70-453D-B492-94721E2BCB49}" type="presParOf" srcId="{FB34CDE5-0866-4DE9-B558-AF085A741327}" destId="{B4C56880-5A8D-4F0F-ABB5-DBD30304ED49}"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90DFD7-7E38-4644-B13A-3B18D418E9E5}"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tr-TR"/>
        </a:p>
      </dgm:t>
    </dgm:pt>
    <dgm:pt modelId="{C2A13729-483F-421A-8A06-64ABB05EF428}">
      <dgm:prSet phldrT="[Metin]"/>
      <dgm:spPr>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tr-TR" dirty="0"/>
        </a:p>
      </dgm:t>
    </dgm:pt>
    <dgm:pt modelId="{AFC6B923-5E2A-4B1C-86EA-02073A2A1AA1}" type="parTrans" cxnId="{22938E4D-CAA6-40D7-BD03-AB2E339D72E6}">
      <dgm:prSet/>
      <dgm:spPr/>
      <dgm:t>
        <a:bodyPr/>
        <a:lstStyle/>
        <a:p>
          <a:endParaRPr lang="tr-TR"/>
        </a:p>
      </dgm:t>
    </dgm:pt>
    <dgm:pt modelId="{64C5A673-883D-481A-A370-E1F660E3C773}" type="sibTrans" cxnId="{22938E4D-CAA6-40D7-BD03-AB2E339D72E6}">
      <dgm:prSet/>
      <dgm:spPr/>
      <dgm:t>
        <a:bodyPr/>
        <a:lstStyle/>
        <a:p>
          <a:endParaRPr lang="tr-TR"/>
        </a:p>
      </dgm:t>
    </dgm:pt>
    <dgm:pt modelId="{B9262B45-4D6B-4320-9ADD-276CF758AAB0}">
      <dgm:prSet phldrT="[Metin]" custT="1"/>
      <dgm:spPr/>
      <dgm:t>
        <a:bodyPr/>
        <a:lstStyle/>
        <a:p>
          <a:pPr algn="ctr">
            <a:lnSpc>
              <a:spcPct val="150000"/>
            </a:lnSpc>
          </a:pPr>
          <a:endParaRPr lang="tr-TR" sz="1800" dirty="0"/>
        </a:p>
        <a:p>
          <a:pPr algn="ctr">
            <a:lnSpc>
              <a:spcPct val="150000"/>
            </a:lnSpc>
          </a:pPr>
          <a:r>
            <a:rPr lang="tr-TR" sz="1800" dirty="0"/>
            <a:t>Hasta bireylerin öksürmeleri aksırmaları ile ortama saçılan damlacıkların solunması ile bulaşır. </a:t>
          </a:r>
        </a:p>
      </dgm:t>
    </dgm:pt>
    <dgm:pt modelId="{9C3B1BB4-7FEF-42DB-931A-6AE8E5AFD042}" type="parTrans" cxnId="{893804A3-AC74-45C7-A5C9-B2DF6A3D7270}">
      <dgm:prSet/>
      <dgm:spPr/>
      <dgm:t>
        <a:bodyPr/>
        <a:lstStyle/>
        <a:p>
          <a:endParaRPr lang="tr-TR"/>
        </a:p>
      </dgm:t>
    </dgm:pt>
    <dgm:pt modelId="{8600494A-26F5-462E-B5D3-B2EAB20AB4DE}" type="sibTrans" cxnId="{893804A3-AC74-45C7-A5C9-B2DF6A3D7270}">
      <dgm:prSet/>
      <dgm:spPr/>
      <dgm:t>
        <a:bodyPr/>
        <a:lstStyle/>
        <a:p>
          <a:endParaRPr lang="tr-TR"/>
        </a:p>
      </dgm:t>
    </dgm:pt>
    <dgm:pt modelId="{E09312BF-FBCC-4A86-8B46-F9ED719413E4}">
      <dgm:prSet phldrT="[Metin]"/>
      <dgm:spPr>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tr-TR" dirty="0"/>
        </a:p>
      </dgm:t>
    </dgm:pt>
    <dgm:pt modelId="{E46CFEEA-6C2A-4248-A977-18936978F5A2}" type="parTrans" cxnId="{2D0E35F4-EC22-48B9-9DA6-4AA8EC516A04}">
      <dgm:prSet/>
      <dgm:spPr/>
      <dgm:t>
        <a:bodyPr/>
        <a:lstStyle/>
        <a:p>
          <a:endParaRPr lang="tr-TR"/>
        </a:p>
      </dgm:t>
    </dgm:pt>
    <dgm:pt modelId="{0902A963-8CDF-4895-BB24-B78F3D358FB2}" type="sibTrans" cxnId="{2D0E35F4-EC22-48B9-9DA6-4AA8EC516A04}">
      <dgm:prSet/>
      <dgm:spPr/>
      <dgm:t>
        <a:bodyPr/>
        <a:lstStyle/>
        <a:p>
          <a:endParaRPr lang="tr-TR"/>
        </a:p>
      </dgm:t>
    </dgm:pt>
    <dgm:pt modelId="{B66CEB21-D3A1-4917-B30B-E3C2784CC468}">
      <dgm:prSet phldrT="[Metin]" custT="1"/>
      <dgm:spPr/>
      <dgm:t>
        <a:bodyPr/>
        <a:lstStyle/>
        <a:p>
          <a:pPr marL="0" marR="0" indent="0" algn="ctr" defTabSz="914400" eaLnBrk="1" fontAlgn="auto" latinLnBrk="0" hangingPunct="1">
            <a:lnSpc>
              <a:spcPct val="150000"/>
            </a:lnSpc>
            <a:spcBef>
              <a:spcPts val="0"/>
            </a:spcBef>
            <a:spcAft>
              <a:spcPts val="0"/>
            </a:spcAft>
            <a:buClrTx/>
            <a:buSzTx/>
            <a:buFontTx/>
            <a:buNone/>
            <a:tabLst/>
            <a:defRPr/>
          </a:pPr>
          <a:r>
            <a:rPr lang="tr-TR" sz="1800" dirty="0"/>
            <a:t>Hastaların solunum parçacıkları ile kirlenmiş yüzeylere dokunulduktan sonra ellerin yıkanmadan yüz, göz, burun veya ağıza götürülmesi ile de virüs alınabilir.</a:t>
          </a:r>
        </a:p>
        <a:p>
          <a:pPr algn="l" defTabSz="933450">
            <a:lnSpc>
              <a:spcPct val="90000"/>
            </a:lnSpc>
            <a:spcBef>
              <a:spcPct val="0"/>
            </a:spcBef>
            <a:spcAft>
              <a:spcPct val="35000"/>
            </a:spcAft>
          </a:pPr>
          <a:endParaRPr lang="tr-TR" sz="2000" dirty="0"/>
        </a:p>
      </dgm:t>
    </dgm:pt>
    <dgm:pt modelId="{E26829CE-8D98-46E4-B0AF-D83E3608E247}" type="parTrans" cxnId="{AE762958-072C-4CF5-8588-E7C815C0B53B}">
      <dgm:prSet/>
      <dgm:spPr/>
      <dgm:t>
        <a:bodyPr/>
        <a:lstStyle/>
        <a:p>
          <a:endParaRPr lang="tr-TR"/>
        </a:p>
      </dgm:t>
    </dgm:pt>
    <dgm:pt modelId="{1509EF68-475E-4579-9E24-3D69CFA7C3F4}" type="sibTrans" cxnId="{AE762958-072C-4CF5-8588-E7C815C0B53B}">
      <dgm:prSet/>
      <dgm:spPr/>
      <dgm:t>
        <a:bodyPr/>
        <a:lstStyle/>
        <a:p>
          <a:endParaRPr lang="tr-TR"/>
        </a:p>
      </dgm:t>
    </dgm:pt>
    <dgm:pt modelId="{0707A2C7-AA28-45B0-8E1F-C0C332B9130B}" type="pres">
      <dgm:prSet presAssocID="{D890DFD7-7E38-4644-B13A-3B18D418E9E5}" presName="Name0" presStyleCnt="0">
        <dgm:presLayoutVars>
          <dgm:chMax val="5"/>
          <dgm:chPref val="5"/>
          <dgm:dir/>
          <dgm:animLvl val="lvl"/>
        </dgm:presLayoutVars>
      </dgm:prSet>
      <dgm:spPr/>
    </dgm:pt>
    <dgm:pt modelId="{F40CF3FC-0CC2-4583-8124-30771BD36043}" type="pres">
      <dgm:prSet presAssocID="{C2A13729-483F-421A-8A06-64ABB05EF428}" presName="parentText1" presStyleLbl="node1" presStyleIdx="0" presStyleCnt="2">
        <dgm:presLayoutVars>
          <dgm:chMax/>
          <dgm:chPref val="3"/>
          <dgm:bulletEnabled val="1"/>
        </dgm:presLayoutVars>
      </dgm:prSet>
      <dgm:spPr/>
    </dgm:pt>
    <dgm:pt modelId="{46D8FA30-613F-420A-9A5D-DAE307A60C90}" type="pres">
      <dgm:prSet presAssocID="{C2A13729-483F-421A-8A06-64ABB05EF428}" presName="childText1" presStyleLbl="solidAlignAcc1" presStyleIdx="0" presStyleCnt="2">
        <dgm:presLayoutVars>
          <dgm:chMax val="0"/>
          <dgm:chPref val="0"/>
          <dgm:bulletEnabled val="1"/>
        </dgm:presLayoutVars>
      </dgm:prSet>
      <dgm:spPr/>
    </dgm:pt>
    <dgm:pt modelId="{BCC97B8A-2F87-4463-A1AE-1E2EB92948FA}" type="pres">
      <dgm:prSet presAssocID="{E09312BF-FBCC-4A86-8B46-F9ED719413E4}" presName="parentText2" presStyleLbl="node1" presStyleIdx="1" presStyleCnt="2">
        <dgm:presLayoutVars>
          <dgm:chMax/>
          <dgm:chPref val="3"/>
          <dgm:bulletEnabled val="1"/>
        </dgm:presLayoutVars>
      </dgm:prSet>
      <dgm:spPr/>
    </dgm:pt>
    <dgm:pt modelId="{6DE433E9-358E-40D5-AE21-60FF84A79ECA}" type="pres">
      <dgm:prSet presAssocID="{E09312BF-FBCC-4A86-8B46-F9ED719413E4}" presName="childText2" presStyleLbl="solidAlignAcc1" presStyleIdx="1" presStyleCnt="2">
        <dgm:presLayoutVars>
          <dgm:chMax val="0"/>
          <dgm:chPref val="0"/>
          <dgm:bulletEnabled val="1"/>
        </dgm:presLayoutVars>
      </dgm:prSet>
      <dgm:spPr/>
    </dgm:pt>
  </dgm:ptLst>
  <dgm:cxnLst>
    <dgm:cxn modelId="{9CFAFD44-D0E1-4FB0-B2D6-30323C0FA01C}" type="presOf" srcId="{D890DFD7-7E38-4644-B13A-3B18D418E9E5}" destId="{0707A2C7-AA28-45B0-8E1F-C0C332B9130B}" srcOrd="0" destOrd="0" presId="urn:microsoft.com/office/officeart/2009/3/layout/IncreasingArrowsProcess"/>
    <dgm:cxn modelId="{22938E4D-CAA6-40D7-BD03-AB2E339D72E6}" srcId="{D890DFD7-7E38-4644-B13A-3B18D418E9E5}" destId="{C2A13729-483F-421A-8A06-64ABB05EF428}" srcOrd="0" destOrd="0" parTransId="{AFC6B923-5E2A-4B1C-86EA-02073A2A1AA1}" sibTransId="{64C5A673-883D-481A-A370-E1F660E3C773}"/>
    <dgm:cxn modelId="{AE762958-072C-4CF5-8588-E7C815C0B53B}" srcId="{E09312BF-FBCC-4A86-8B46-F9ED719413E4}" destId="{B66CEB21-D3A1-4917-B30B-E3C2784CC468}" srcOrd="0" destOrd="0" parTransId="{E26829CE-8D98-46E4-B0AF-D83E3608E247}" sibTransId="{1509EF68-475E-4579-9E24-3D69CFA7C3F4}"/>
    <dgm:cxn modelId="{549A1F83-DDAB-4049-BED6-4930C3081DE2}" type="presOf" srcId="{B9262B45-4D6B-4320-9ADD-276CF758AAB0}" destId="{46D8FA30-613F-420A-9A5D-DAE307A60C90}" srcOrd="0" destOrd="0" presId="urn:microsoft.com/office/officeart/2009/3/layout/IncreasingArrowsProcess"/>
    <dgm:cxn modelId="{893804A3-AC74-45C7-A5C9-B2DF6A3D7270}" srcId="{C2A13729-483F-421A-8A06-64ABB05EF428}" destId="{B9262B45-4D6B-4320-9ADD-276CF758AAB0}" srcOrd="0" destOrd="0" parTransId="{9C3B1BB4-7FEF-42DB-931A-6AE8E5AFD042}" sibTransId="{8600494A-26F5-462E-B5D3-B2EAB20AB4DE}"/>
    <dgm:cxn modelId="{1F6B4CB4-94B3-4EBE-B522-561E2BCAE1DA}" type="presOf" srcId="{B66CEB21-D3A1-4917-B30B-E3C2784CC468}" destId="{6DE433E9-358E-40D5-AE21-60FF84A79ECA}" srcOrd="0" destOrd="0" presId="urn:microsoft.com/office/officeart/2009/3/layout/IncreasingArrowsProcess"/>
    <dgm:cxn modelId="{B6F908E4-6D2E-49B5-8E0F-10BA4554EF95}" type="presOf" srcId="{E09312BF-FBCC-4A86-8B46-F9ED719413E4}" destId="{BCC97B8A-2F87-4463-A1AE-1E2EB92948FA}" srcOrd="0" destOrd="0" presId="urn:microsoft.com/office/officeart/2009/3/layout/IncreasingArrowsProcess"/>
    <dgm:cxn modelId="{EE9313F3-7B21-45F2-8AB2-DA4A0C4FE2AF}" type="presOf" srcId="{C2A13729-483F-421A-8A06-64ABB05EF428}" destId="{F40CF3FC-0CC2-4583-8124-30771BD36043}" srcOrd="0" destOrd="0" presId="urn:microsoft.com/office/officeart/2009/3/layout/IncreasingArrowsProcess"/>
    <dgm:cxn modelId="{2D0E35F4-EC22-48B9-9DA6-4AA8EC516A04}" srcId="{D890DFD7-7E38-4644-B13A-3B18D418E9E5}" destId="{E09312BF-FBCC-4A86-8B46-F9ED719413E4}" srcOrd="1" destOrd="0" parTransId="{E46CFEEA-6C2A-4248-A977-18936978F5A2}" sibTransId="{0902A963-8CDF-4895-BB24-B78F3D358FB2}"/>
    <dgm:cxn modelId="{8586EC2E-5614-4311-83A8-2F1945BA6678}" type="presParOf" srcId="{0707A2C7-AA28-45B0-8E1F-C0C332B9130B}" destId="{F40CF3FC-0CC2-4583-8124-30771BD36043}" srcOrd="0" destOrd="0" presId="urn:microsoft.com/office/officeart/2009/3/layout/IncreasingArrowsProcess"/>
    <dgm:cxn modelId="{C15BA1A6-D6BF-47B2-AEB4-8CAF81E0234A}" type="presParOf" srcId="{0707A2C7-AA28-45B0-8E1F-C0C332B9130B}" destId="{46D8FA30-613F-420A-9A5D-DAE307A60C90}" srcOrd="1" destOrd="0" presId="urn:microsoft.com/office/officeart/2009/3/layout/IncreasingArrowsProcess"/>
    <dgm:cxn modelId="{6440A871-0991-4774-A016-AEFF303A78E1}" type="presParOf" srcId="{0707A2C7-AA28-45B0-8E1F-C0C332B9130B}" destId="{BCC97B8A-2F87-4463-A1AE-1E2EB92948FA}" srcOrd="2" destOrd="0" presId="urn:microsoft.com/office/officeart/2009/3/layout/IncreasingArrowsProcess"/>
    <dgm:cxn modelId="{000F648F-88BB-4AD9-B39B-F80029488B8B}" type="presParOf" srcId="{0707A2C7-AA28-45B0-8E1F-C0C332B9130B}" destId="{6DE433E9-358E-40D5-AE21-60FF84A79ECA}" srcOrd="3"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44EC0A-23B8-4528-AA6C-3FB8D26869E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tr-TR"/>
        </a:p>
      </dgm:t>
    </dgm:pt>
    <dgm:pt modelId="{16B9FAE0-AE91-4AB3-AD2A-09E72773D757}">
      <dgm:prSet phldrT="[Metin]" custT="1"/>
      <dgm:spPr>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pPr>
            <a:lnSpc>
              <a:spcPct val="150000"/>
            </a:lnSpc>
            <a:buFont typeface="Arial" panose="020B0604020202020204" pitchFamily="34" charset="0"/>
            <a:buChar char="•"/>
          </a:pPr>
          <a:r>
            <a:rPr lang="tr-TR" sz="1800" dirty="0">
              <a:solidFill>
                <a:schemeClr val="tx1"/>
              </a:solidFill>
            </a:rPr>
            <a:t>Havalandırması sınırlı, kapalı bir alanda yüksek miktarda insan olması,</a:t>
          </a:r>
        </a:p>
        <a:p>
          <a:pPr>
            <a:lnSpc>
              <a:spcPct val="150000"/>
            </a:lnSpc>
            <a:buFont typeface="Arial" panose="020B0604020202020204" pitchFamily="34" charset="0"/>
            <a:buChar char="•"/>
          </a:pPr>
          <a:r>
            <a:rPr lang="tr-TR" sz="1800" dirty="0">
              <a:solidFill>
                <a:schemeClr val="tx1"/>
              </a:solidFill>
            </a:rPr>
            <a:t>Potansiyel hastaları belirlemekte giriş kontrolü olmaması,</a:t>
          </a:r>
        </a:p>
        <a:p>
          <a:endParaRPr lang="tr-TR" sz="1600" dirty="0">
            <a:solidFill>
              <a:schemeClr val="tx1"/>
            </a:solidFill>
          </a:endParaRPr>
        </a:p>
      </dgm:t>
    </dgm:pt>
    <dgm:pt modelId="{587EC074-894B-4B0E-BB32-B29C3B5D6C53}" type="parTrans" cxnId="{B4B12412-CD9E-4F8C-92C7-563971D8535E}">
      <dgm:prSet/>
      <dgm:spPr/>
      <dgm:t>
        <a:bodyPr/>
        <a:lstStyle/>
        <a:p>
          <a:endParaRPr lang="tr-TR">
            <a:solidFill>
              <a:schemeClr val="tx1"/>
            </a:solidFill>
          </a:endParaRPr>
        </a:p>
      </dgm:t>
    </dgm:pt>
    <dgm:pt modelId="{15A7BAB3-B111-44E1-92F5-999229D889A2}" type="sibTrans" cxnId="{B4B12412-CD9E-4F8C-92C7-563971D8535E}">
      <dgm:prSet/>
      <dgm:spPr/>
      <dgm:t>
        <a:bodyPr/>
        <a:lstStyle/>
        <a:p>
          <a:endParaRPr lang="tr-TR">
            <a:solidFill>
              <a:schemeClr val="tx1"/>
            </a:solidFill>
          </a:endParaRPr>
        </a:p>
      </dgm:t>
    </dgm:pt>
    <dgm:pt modelId="{660EF407-9DB5-439F-A2BF-E6572B155AA5}">
      <dgm:prSet phldrT="[Metin]" custT="1"/>
      <dgm:spPr>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pPr marL="0" marR="0" indent="0" algn="just" defTabSz="914400" eaLnBrk="1" fontAlgn="auto" latinLnBrk="0" hangingPunct="1">
            <a:lnSpc>
              <a:spcPct val="150000"/>
            </a:lnSpc>
            <a:spcBef>
              <a:spcPts val="0"/>
            </a:spcBef>
            <a:spcAft>
              <a:spcPts val="0"/>
            </a:spcAft>
            <a:buClrTx/>
            <a:buSzTx/>
            <a:buFontTx/>
            <a:buNone/>
            <a:tabLst/>
            <a:defRPr/>
          </a:pPr>
          <a:r>
            <a:rPr lang="tr-TR" sz="1800" dirty="0">
              <a:solidFill>
                <a:schemeClr val="tx1"/>
              </a:solidFill>
            </a:rPr>
            <a:t>Dokunulan ortak yüzeylerin çeşitliliği (bilet makineleri, tutamaçlar, kapı kolları </a:t>
          </a:r>
          <a:r>
            <a:rPr lang="tr-TR" sz="1800" dirty="0" err="1">
              <a:solidFill>
                <a:schemeClr val="tx1"/>
              </a:solidFill>
            </a:rPr>
            <a:t>vb</a:t>
          </a:r>
          <a:r>
            <a:rPr lang="tr-TR" sz="1800" dirty="0">
              <a:solidFill>
                <a:schemeClr val="tx1"/>
              </a:solidFill>
            </a:rPr>
            <a:t>) gibi  nedenlerden dolayı </a:t>
          </a:r>
          <a:r>
            <a:rPr lang="tr-TR" sz="1800" b="1" dirty="0">
              <a:solidFill>
                <a:schemeClr val="tx1"/>
              </a:solidFill>
            </a:rPr>
            <a:t>yüksek riskli ortamlar olarak görülmelidir.</a:t>
          </a:r>
        </a:p>
        <a:p>
          <a:pPr algn="just" defTabSz="488950">
            <a:lnSpc>
              <a:spcPct val="150000"/>
            </a:lnSpc>
            <a:spcBef>
              <a:spcPct val="0"/>
            </a:spcBef>
            <a:spcAft>
              <a:spcPct val="35000"/>
            </a:spcAft>
          </a:pPr>
          <a:endParaRPr lang="tr-TR" sz="1800" dirty="0">
            <a:solidFill>
              <a:schemeClr val="tx1"/>
            </a:solidFill>
          </a:endParaRPr>
        </a:p>
      </dgm:t>
    </dgm:pt>
    <dgm:pt modelId="{1AC35DD1-553A-41D2-A7B6-36C0246D2C4C}" type="parTrans" cxnId="{4F113CCE-6738-4037-9F12-DDE6360D1A25}">
      <dgm:prSet/>
      <dgm:spPr/>
      <dgm:t>
        <a:bodyPr/>
        <a:lstStyle/>
        <a:p>
          <a:endParaRPr lang="tr-TR">
            <a:solidFill>
              <a:schemeClr val="tx1"/>
            </a:solidFill>
          </a:endParaRPr>
        </a:p>
      </dgm:t>
    </dgm:pt>
    <dgm:pt modelId="{41B106C7-2FC2-4868-A8A6-5313E7D411A0}" type="sibTrans" cxnId="{4F113CCE-6738-4037-9F12-DDE6360D1A25}">
      <dgm:prSet/>
      <dgm:spPr/>
      <dgm:t>
        <a:bodyPr/>
        <a:lstStyle/>
        <a:p>
          <a:endParaRPr lang="tr-TR">
            <a:solidFill>
              <a:schemeClr val="tx1"/>
            </a:solidFill>
          </a:endParaRPr>
        </a:p>
      </dgm:t>
    </dgm:pt>
    <dgm:pt modelId="{0DDC9DD0-5ACF-4014-B10B-1CA42566DA74}" type="pres">
      <dgm:prSet presAssocID="{5044EC0A-23B8-4528-AA6C-3FB8D26869ED}" presName="Name0" presStyleCnt="0">
        <dgm:presLayoutVars>
          <dgm:chMax val="7"/>
          <dgm:chPref val="7"/>
          <dgm:dir/>
        </dgm:presLayoutVars>
      </dgm:prSet>
      <dgm:spPr/>
    </dgm:pt>
    <dgm:pt modelId="{E0838B18-4A9C-46AE-B8FB-65EA7574AAB1}" type="pres">
      <dgm:prSet presAssocID="{5044EC0A-23B8-4528-AA6C-3FB8D26869ED}" presName="Name1" presStyleCnt="0"/>
      <dgm:spPr/>
    </dgm:pt>
    <dgm:pt modelId="{A3C6041C-340C-4652-B9EE-B659736ED950}" type="pres">
      <dgm:prSet presAssocID="{5044EC0A-23B8-4528-AA6C-3FB8D26869ED}" presName="cycle" presStyleCnt="0"/>
      <dgm:spPr/>
    </dgm:pt>
    <dgm:pt modelId="{35A6EF83-DD85-4640-9D56-64384F1FD72C}" type="pres">
      <dgm:prSet presAssocID="{5044EC0A-23B8-4528-AA6C-3FB8D26869ED}" presName="srcNode" presStyleLbl="node1" presStyleIdx="0" presStyleCnt="2"/>
      <dgm:spPr/>
    </dgm:pt>
    <dgm:pt modelId="{E8F665E1-4432-4F96-B41C-AC72D588A739}" type="pres">
      <dgm:prSet presAssocID="{5044EC0A-23B8-4528-AA6C-3FB8D26869ED}" presName="conn" presStyleLbl="parChTrans1D2" presStyleIdx="0" presStyleCnt="1"/>
      <dgm:spPr/>
    </dgm:pt>
    <dgm:pt modelId="{8F6B9810-B925-4FB1-A55D-95A9C02C3BF4}" type="pres">
      <dgm:prSet presAssocID="{5044EC0A-23B8-4528-AA6C-3FB8D26869ED}" presName="extraNode" presStyleLbl="node1" presStyleIdx="0" presStyleCnt="2"/>
      <dgm:spPr/>
    </dgm:pt>
    <dgm:pt modelId="{53E60354-5F19-4A2F-B8D7-4F9C649B861F}" type="pres">
      <dgm:prSet presAssocID="{5044EC0A-23B8-4528-AA6C-3FB8D26869ED}" presName="dstNode" presStyleLbl="node1" presStyleIdx="0" presStyleCnt="2"/>
      <dgm:spPr/>
    </dgm:pt>
    <dgm:pt modelId="{640D6502-5690-49F8-89C1-0453E3C87EB0}" type="pres">
      <dgm:prSet presAssocID="{16B9FAE0-AE91-4AB3-AD2A-09E72773D757}" presName="text_1" presStyleLbl="node1" presStyleIdx="0" presStyleCnt="2">
        <dgm:presLayoutVars>
          <dgm:bulletEnabled val="1"/>
        </dgm:presLayoutVars>
      </dgm:prSet>
      <dgm:spPr/>
    </dgm:pt>
    <dgm:pt modelId="{02427A2F-AE2B-4330-9FA2-75EF3C150A4F}" type="pres">
      <dgm:prSet presAssocID="{16B9FAE0-AE91-4AB3-AD2A-09E72773D757}" presName="accent_1" presStyleCnt="0"/>
      <dgm:spPr/>
    </dgm:pt>
    <dgm:pt modelId="{5A37682A-6E13-40F0-9D03-7259305A6883}" type="pres">
      <dgm:prSet presAssocID="{16B9FAE0-AE91-4AB3-AD2A-09E72773D757}" presName="accentRepeatNode" presStyleLbl="solidFgAcc1" presStyleIdx="0" presStyleCnt="2"/>
      <dgm:spPr>
        <a:blipFill rotWithShape="0">
          <a:blip xmlns:r="http://schemas.openxmlformats.org/officeDocument/2006/relationships" r:embed="rId1"/>
          <a:stretch>
            <a:fillRect/>
          </a:stretch>
        </a:blipFill>
      </dgm:spPr>
    </dgm:pt>
    <dgm:pt modelId="{D8A97838-845F-4C8F-BD74-CCA29F603635}" type="pres">
      <dgm:prSet presAssocID="{660EF407-9DB5-439F-A2BF-E6572B155AA5}" presName="text_2" presStyleLbl="node1" presStyleIdx="1" presStyleCnt="2">
        <dgm:presLayoutVars>
          <dgm:bulletEnabled val="1"/>
        </dgm:presLayoutVars>
      </dgm:prSet>
      <dgm:spPr/>
    </dgm:pt>
    <dgm:pt modelId="{018EB1D2-4F23-4041-B824-952F80C5DA78}" type="pres">
      <dgm:prSet presAssocID="{660EF407-9DB5-439F-A2BF-E6572B155AA5}" presName="accent_2" presStyleCnt="0"/>
      <dgm:spPr/>
    </dgm:pt>
    <dgm:pt modelId="{526116CD-5E3E-4F0E-83B8-F6E232F4172F}" type="pres">
      <dgm:prSet presAssocID="{660EF407-9DB5-439F-A2BF-E6572B155AA5}" presName="accentRepeatNode" presStyleLbl="solidFgAcc1" presStyleIdx="1" presStyleCnt="2"/>
      <dgm:spPr>
        <a:blipFill rotWithShape="0">
          <a:blip xmlns:r="http://schemas.openxmlformats.org/officeDocument/2006/relationships" r:embed="rId2"/>
          <a:stretch>
            <a:fillRect/>
          </a:stretch>
        </a:blipFill>
      </dgm:spPr>
    </dgm:pt>
  </dgm:ptLst>
  <dgm:cxnLst>
    <dgm:cxn modelId="{B4B12412-CD9E-4F8C-92C7-563971D8535E}" srcId="{5044EC0A-23B8-4528-AA6C-3FB8D26869ED}" destId="{16B9FAE0-AE91-4AB3-AD2A-09E72773D757}" srcOrd="0" destOrd="0" parTransId="{587EC074-894B-4B0E-BB32-B29C3B5D6C53}" sibTransId="{15A7BAB3-B111-44E1-92F5-999229D889A2}"/>
    <dgm:cxn modelId="{17710350-9AC2-4535-977B-855B50996E9B}" type="presOf" srcId="{16B9FAE0-AE91-4AB3-AD2A-09E72773D757}" destId="{640D6502-5690-49F8-89C1-0453E3C87EB0}" srcOrd="0" destOrd="0" presId="urn:microsoft.com/office/officeart/2008/layout/VerticalCurvedList"/>
    <dgm:cxn modelId="{E8662153-46CD-41CD-9E5D-6C192BB07E48}" type="presOf" srcId="{5044EC0A-23B8-4528-AA6C-3FB8D26869ED}" destId="{0DDC9DD0-5ACF-4014-B10B-1CA42566DA74}" srcOrd="0" destOrd="0" presId="urn:microsoft.com/office/officeart/2008/layout/VerticalCurvedList"/>
    <dgm:cxn modelId="{A5EE749E-8DD3-4460-BD36-C4A256CD4BE6}" type="presOf" srcId="{15A7BAB3-B111-44E1-92F5-999229D889A2}" destId="{E8F665E1-4432-4F96-B41C-AC72D588A739}" srcOrd="0" destOrd="0" presId="urn:microsoft.com/office/officeart/2008/layout/VerticalCurvedList"/>
    <dgm:cxn modelId="{6EE80BA5-2044-4D12-9EB7-4338B2C249AB}" type="presOf" srcId="{660EF407-9DB5-439F-A2BF-E6572B155AA5}" destId="{D8A97838-845F-4C8F-BD74-CCA29F603635}" srcOrd="0" destOrd="0" presId="urn:microsoft.com/office/officeart/2008/layout/VerticalCurvedList"/>
    <dgm:cxn modelId="{4F113CCE-6738-4037-9F12-DDE6360D1A25}" srcId="{5044EC0A-23B8-4528-AA6C-3FB8D26869ED}" destId="{660EF407-9DB5-439F-A2BF-E6572B155AA5}" srcOrd="1" destOrd="0" parTransId="{1AC35DD1-553A-41D2-A7B6-36C0246D2C4C}" sibTransId="{41B106C7-2FC2-4868-A8A6-5313E7D411A0}"/>
    <dgm:cxn modelId="{9059A6D7-6CCC-4E77-AF63-165B6059CA84}" type="presParOf" srcId="{0DDC9DD0-5ACF-4014-B10B-1CA42566DA74}" destId="{E0838B18-4A9C-46AE-B8FB-65EA7574AAB1}" srcOrd="0" destOrd="0" presId="urn:microsoft.com/office/officeart/2008/layout/VerticalCurvedList"/>
    <dgm:cxn modelId="{E95B8027-CC98-4510-A92F-3B379447BAEC}" type="presParOf" srcId="{E0838B18-4A9C-46AE-B8FB-65EA7574AAB1}" destId="{A3C6041C-340C-4652-B9EE-B659736ED950}" srcOrd="0" destOrd="0" presId="urn:microsoft.com/office/officeart/2008/layout/VerticalCurvedList"/>
    <dgm:cxn modelId="{92C52744-2D32-4BCD-A095-B08E1793D287}" type="presParOf" srcId="{A3C6041C-340C-4652-B9EE-B659736ED950}" destId="{35A6EF83-DD85-4640-9D56-64384F1FD72C}" srcOrd="0" destOrd="0" presId="urn:microsoft.com/office/officeart/2008/layout/VerticalCurvedList"/>
    <dgm:cxn modelId="{FA67EAFE-AABB-4E26-9746-181EA8F2B350}" type="presParOf" srcId="{A3C6041C-340C-4652-B9EE-B659736ED950}" destId="{E8F665E1-4432-4F96-B41C-AC72D588A739}" srcOrd="1" destOrd="0" presId="urn:microsoft.com/office/officeart/2008/layout/VerticalCurvedList"/>
    <dgm:cxn modelId="{B1E25330-0F0F-457D-AE77-2C21CC904EA4}" type="presParOf" srcId="{A3C6041C-340C-4652-B9EE-B659736ED950}" destId="{8F6B9810-B925-4FB1-A55D-95A9C02C3BF4}" srcOrd="2" destOrd="0" presId="urn:microsoft.com/office/officeart/2008/layout/VerticalCurvedList"/>
    <dgm:cxn modelId="{B4F84B86-28E3-44D9-A02C-EA50387B9988}" type="presParOf" srcId="{A3C6041C-340C-4652-B9EE-B659736ED950}" destId="{53E60354-5F19-4A2F-B8D7-4F9C649B861F}" srcOrd="3" destOrd="0" presId="urn:microsoft.com/office/officeart/2008/layout/VerticalCurvedList"/>
    <dgm:cxn modelId="{E126658A-BEB1-4B8D-AE1F-96578B90B632}" type="presParOf" srcId="{E0838B18-4A9C-46AE-B8FB-65EA7574AAB1}" destId="{640D6502-5690-49F8-89C1-0453E3C87EB0}" srcOrd="1" destOrd="0" presId="urn:microsoft.com/office/officeart/2008/layout/VerticalCurvedList"/>
    <dgm:cxn modelId="{1AFD06D8-E7AE-4289-BD5E-7162566BD43F}" type="presParOf" srcId="{E0838B18-4A9C-46AE-B8FB-65EA7574AAB1}" destId="{02427A2F-AE2B-4330-9FA2-75EF3C150A4F}" srcOrd="2" destOrd="0" presId="urn:microsoft.com/office/officeart/2008/layout/VerticalCurvedList"/>
    <dgm:cxn modelId="{622037EC-F93C-48CD-A885-EE001E3D250C}" type="presParOf" srcId="{02427A2F-AE2B-4330-9FA2-75EF3C150A4F}" destId="{5A37682A-6E13-40F0-9D03-7259305A6883}" srcOrd="0" destOrd="0" presId="urn:microsoft.com/office/officeart/2008/layout/VerticalCurvedList"/>
    <dgm:cxn modelId="{551AE99A-7FC8-495D-901A-35C2377242B7}" type="presParOf" srcId="{E0838B18-4A9C-46AE-B8FB-65EA7574AAB1}" destId="{D8A97838-845F-4C8F-BD74-CCA29F603635}" srcOrd="3" destOrd="0" presId="urn:microsoft.com/office/officeart/2008/layout/VerticalCurvedList"/>
    <dgm:cxn modelId="{155C6F51-A90A-4C40-8F26-0F5ABBB007E1}" type="presParOf" srcId="{E0838B18-4A9C-46AE-B8FB-65EA7574AAB1}" destId="{018EB1D2-4F23-4041-B824-952F80C5DA78}" srcOrd="4" destOrd="0" presId="urn:microsoft.com/office/officeart/2008/layout/VerticalCurvedList"/>
    <dgm:cxn modelId="{AA27D4E1-896F-49A0-9278-C56A7335BC88}" type="presParOf" srcId="{018EB1D2-4F23-4041-B824-952F80C5DA78}" destId="{526116CD-5E3E-4F0E-83B8-F6E232F4172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54C121-B5F4-4923-BE45-BC7DB8FF2490}" type="doc">
      <dgm:prSet loTypeId="urn:microsoft.com/office/officeart/2005/8/layout/arrow2" loCatId="process" qsTypeId="urn:microsoft.com/office/officeart/2005/8/quickstyle/simple1" qsCatId="simple" csTypeId="urn:microsoft.com/office/officeart/2005/8/colors/accent1_2" csCatId="accent1" phldr="1"/>
      <dgm:spPr/>
    </dgm:pt>
    <dgm:pt modelId="{16B229A1-D022-410C-A53D-92605790E907}">
      <dgm:prSet phldrT="[Metin]" custT="1"/>
      <dgm:spPr/>
      <dgm:t>
        <a:bodyPr/>
        <a:lstStyle/>
        <a:p>
          <a:pPr marL="0" marR="0" indent="0" algn="ctr" defTabSz="914400" eaLnBrk="1" fontAlgn="auto" latinLnBrk="0" hangingPunct="1">
            <a:lnSpc>
              <a:spcPct val="150000"/>
            </a:lnSpc>
            <a:spcBef>
              <a:spcPts val="0"/>
            </a:spcBef>
            <a:spcAft>
              <a:spcPts val="0"/>
            </a:spcAft>
            <a:buClrTx/>
            <a:buSzTx/>
            <a:buFontTx/>
            <a:buNone/>
            <a:tabLst/>
            <a:defRPr/>
          </a:pPr>
          <a:r>
            <a:rPr lang="tr-TR" sz="1800" dirty="0"/>
            <a:t>Dünyada birçok ülke (Hindistan, Pakistan, Ukrayna, İran, Ürdün, Cezayir, Kuveyt, Katar ve Umman gibi) </a:t>
          </a:r>
          <a:r>
            <a:rPr lang="tr-TR" sz="1800" dirty="0" err="1"/>
            <a:t>pandemi</a:t>
          </a:r>
          <a:r>
            <a:rPr lang="tr-TR" sz="1800" dirty="0"/>
            <a:t> sürecinde kent içi toplu taşımacılığın tamamen veya kısmen durdurulması kararını almıştır. </a:t>
          </a:r>
        </a:p>
        <a:p>
          <a:pPr algn="ctr" defTabSz="1955800">
            <a:lnSpc>
              <a:spcPct val="150000"/>
            </a:lnSpc>
            <a:spcBef>
              <a:spcPct val="0"/>
            </a:spcBef>
            <a:spcAft>
              <a:spcPct val="35000"/>
            </a:spcAft>
          </a:pPr>
          <a:endParaRPr lang="tr-TR" sz="1800" dirty="0"/>
        </a:p>
      </dgm:t>
    </dgm:pt>
    <dgm:pt modelId="{BB7657A0-E4D1-42E4-AE7A-8D7D19D4266B}" type="parTrans" cxnId="{5FA9FCDC-252E-45E2-B822-C18EDB3DB438}">
      <dgm:prSet/>
      <dgm:spPr/>
      <dgm:t>
        <a:bodyPr/>
        <a:lstStyle/>
        <a:p>
          <a:endParaRPr lang="tr-TR"/>
        </a:p>
      </dgm:t>
    </dgm:pt>
    <dgm:pt modelId="{29FAA822-E076-4FC2-8376-A28E813308DA}" type="sibTrans" cxnId="{5FA9FCDC-252E-45E2-B822-C18EDB3DB438}">
      <dgm:prSet/>
      <dgm:spPr/>
      <dgm:t>
        <a:bodyPr/>
        <a:lstStyle/>
        <a:p>
          <a:endParaRPr lang="tr-TR"/>
        </a:p>
      </dgm:t>
    </dgm:pt>
    <dgm:pt modelId="{E065411A-BCC3-405D-AE68-A9847034C28A}" type="pres">
      <dgm:prSet presAssocID="{D954C121-B5F4-4923-BE45-BC7DB8FF2490}" presName="arrowDiagram" presStyleCnt="0">
        <dgm:presLayoutVars>
          <dgm:chMax val="5"/>
          <dgm:dir/>
          <dgm:resizeHandles val="exact"/>
        </dgm:presLayoutVars>
      </dgm:prSet>
      <dgm:spPr/>
    </dgm:pt>
    <dgm:pt modelId="{E6DB4C24-5328-4524-AEA6-C477FF9D7DAD}" type="pres">
      <dgm:prSet presAssocID="{D954C121-B5F4-4923-BE45-BC7DB8FF2490}" presName="arrow" presStyleLbl="bgShp" presStyleIdx="0" presStyleCnt="1"/>
      <dgm:spPr>
        <a:solidFill>
          <a:schemeClr val="bg2">
            <a:lumMod val="75000"/>
          </a:schemeClr>
        </a:solidFill>
      </dgm:spPr>
    </dgm:pt>
    <dgm:pt modelId="{74A2AE4E-6B39-4D51-BF22-458BE8C365CF}" type="pres">
      <dgm:prSet presAssocID="{D954C121-B5F4-4923-BE45-BC7DB8FF2490}" presName="arrowDiagram1" presStyleCnt="0">
        <dgm:presLayoutVars>
          <dgm:bulletEnabled val="1"/>
        </dgm:presLayoutVars>
      </dgm:prSet>
      <dgm:spPr/>
    </dgm:pt>
    <dgm:pt modelId="{B748ED3F-3B8F-4431-BC5E-631FDF737B9F}" type="pres">
      <dgm:prSet presAssocID="{16B229A1-D022-410C-A53D-92605790E907}" presName="bullet1" presStyleLbl="node1" presStyleIdx="0" presStyleCnt="1" custLinFactX="-200000" custLinFactY="3606" custLinFactNeighborX="-217473" custLinFactNeighborY="100000"/>
      <dgm:spPr>
        <a:solidFill>
          <a:schemeClr val="accent4">
            <a:lumMod val="50000"/>
          </a:schemeClr>
        </a:solidFill>
      </dgm:spPr>
    </dgm:pt>
    <dgm:pt modelId="{5A70D06D-E7F5-498B-BB14-291D363BEF54}" type="pres">
      <dgm:prSet presAssocID="{16B229A1-D022-410C-A53D-92605790E907}" presName="textBox1" presStyleLbl="revTx" presStyleIdx="0" presStyleCnt="1" custScaleX="192782" custLinFactNeighborX="11275" custLinFactNeighborY="28355">
        <dgm:presLayoutVars>
          <dgm:bulletEnabled val="1"/>
        </dgm:presLayoutVars>
      </dgm:prSet>
      <dgm:spPr/>
    </dgm:pt>
  </dgm:ptLst>
  <dgm:cxnLst>
    <dgm:cxn modelId="{82BF697D-F168-465B-8E84-D97EB8DC09BA}" type="presOf" srcId="{16B229A1-D022-410C-A53D-92605790E907}" destId="{5A70D06D-E7F5-498B-BB14-291D363BEF54}" srcOrd="0" destOrd="0" presId="urn:microsoft.com/office/officeart/2005/8/layout/arrow2"/>
    <dgm:cxn modelId="{616F6A8F-0388-4E03-9F08-38D856566DF2}" type="presOf" srcId="{D954C121-B5F4-4923-BE45-BC7DB8FF2490}" destId="{E065411A-BCC3-405D-AE68-A9847034C28A}" srcOrd="0" destOrd="0" presId="urn:microsoft.com/office/officeart/2005/8/layout/arrow2"/>
    <dgm:cxn modelId="{5FA9FCDC-252E-45E2-B822-C18EDB3DB438}" srcId="{D954C121-B5F4-4923-BE45-BC7DB8FF2490}" destId="{16B229A1-D022-410C-A53D-92605790E907}" srcOrd="0" destOrd="0" parTransId="{BB7657A0-E4D1-42E4-AE7A-8D7D19D4266B}" sibTransId="{29FAA822-E076-4FC2-8376-A28E813308DA}"/>
    <dgm:cxn modelId="{F418BCEA-8F02-4B8D-9607-FE9223FD7108}" type="presParOf" srcId="{E065411A-BCC3-405D-AE68-A9847034C28A}" destId="{E6DB4C24-5328-4524-AEA6-C477FF9D7DAD}" srcOrd="0" destOrd="0" presId="urn:microsoft.com/office/officeart/2005/8/layout/arrow2"/>
    <dgm:cxn modelId="{FEEE540F-1B19-459C-9C1C-265399397AED}" type="presParOf" srcId="{E065411A-BCC3-405D-AE68-A9847034C28A}" destId="{74A2AE4E-6B39-4D51-BF22-458BE8C365CF}" srcOrd="1" destOrd="0" presId="urn:microsoft.com/office/officeart/2005/8/layout/arrow2"/>
    <dgm:cxn modelId="{63FFCFE4-6416-4DE6-87FF-E87FCA792E44}" type="presParOf" srcId="{74A2AE4E-6B39-4D51-BF22-458BE8C365CF}" destId="{B748ED3F-3B8F-4431-BC5E-631FDF737B9F}" srcOrd="0" destOrd="0" presId="urn:microsoft.com/office/officeart/2005/8/layout/arrow2"/>
    <dgm:cxn modelId="{69476806-A66C-4A6E-B0DD-8C5431F31B37}" type="presParOf" srcId="{74A2AE4E-6B39-4D51-BF22-458BE8C365CF}" destId="{5A70D06D-E7F5-498B-BB14-291D363BEF54}" srcOrd="1"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7705CA-E79D-4C93-9490-F21D0732895C}"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tr-TR"/>
        </a:p>
      </dgm:t>
    </dgm:pt>
    <dgm:pt modelId="{A0795F4B-2912-48F7-94AA-C3A36159D181}">
      <dgm:prSet phldrT="[Metin]" custT="1"/>
      <dgm:spPr/>
      <dgm:t>
        <a:bodyPr/>
        <a:lstStyle/>
        <a:p>
          <a:pPr>
            <a:lnSpc>
              <a:spcPct val="150000"/>
            </a:lnSpc>
          </a:pPr>
          <a:r>
            <a:rPr lang="tr-TR" sz="1800" dirty="0"/>
            <a:t>Ülkemizde dahil olmak üzere birçok ülkede toplu taşımacılık hizmetleri halen devam etmektedir.</a:t>
          </a:r>
        </a:p>
        <a:p>
          <a:pPr>
            <a:lnSpc>
              <a:spcPct val="90000"/>
            </a:lnSpc>
          </a:pPr>
          <a:endParaRPr lang="tr-TR" sz="1800" dirty="0"/>
        </a:p>
      </dgm:t>
    </dgm:pt>
    <dgm:pt modelId="{8100992D-3B50-469B-87FA-EBAC6BCFA3E7}" type="parTrans" cxnId="{EF4F858F-381E-4912-9E01-C67777E0A97E}">
      <dgm:prSet/>
      <dgm:spPr/>
      <dgm:t>
        <a:bodyPr/>
        <a:lstStyle/>
        <a:p>
          <a:endParaRPr lang="tr-TR"/>
        </a:p>
      </dgm:t>
    </dgm:pt>
    <dgm:pt modelId="{739039BB-2B52-4EB9-BB46-6499C22F74AF}" type="sibTrans" cxnId="{EF4F858F-381E-4912-9E01-C67777E0A97E}">
      <dgm:prSet/>
      <dgm:spPr/>
      <dgm:t>
        <a:bodyPr/>
        <a:lstStyle/>
        <a:p>
          <a:endParaRPr lang="tr-TR"/>
        </a:p>
      </dgm:t>
    </dgm:pt>
    <dgm:pt modelId="{4867942F-0BD0-48CB-AEBE-79019069C07C}">
      <dgm:prSet phldrT="[Metin]" custT="1"/>
      <dgm:spPr>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marL="0" marR="0" indent="0" defTabSz="914400" eaLnBrk="1" fontAlgn="auto" latinLnBrk="0" hangingPunct="1">
            <a:lnSpc>
              <a:spcPct val="150000"/>
            </a:lnSpc>
            <a:spcBef>
              <a:spcPts val="0"/>
            </a:spcBef>
            <a:spcAft>
              <a:spcPts val="0"/>
            </a:spcAft>
            <a:buClrTx/>
            <a:buSzTx/>
            <a:buFontTx/>
            <a:buNone/>
            <a:tabLst/>
            <a:defRPr/>
          </a:pPr>
          <a:r>
            <a:rPr lang="tr-TR" sz="1800" dirty="0">
              <a:solidFill>
                <a:schemeClr val="tx1"/>
              </a:solidFill>
            </a:rPr>
            <a:t>Toplu taşıma hareketlilik sağlamak ve </a:t>
          </a:r>
          <a:r>
            <a:rPr lang="tr-TR" sz="1800" dirty="0" err="1">
              <a:solidFill>
                <a:schemeClr val="tx1"/>
              </a:solidFill>
            </a:rPr>
            <a:t>pandemi</a:t>
          </a:r>
          <a:r>
            <a:rPr lang="tr-TR" sz="1800" dirty="0">
              <a:solidFill>
                <a:schemeClr val="tx1"/>
              </a:solidFill>
            </a:rPr>
            <a:t> süresince </a:t>
          </a:r>
          <a:r>
            <a:rPr lang="tr-TR" sz="1800" b="1" dirty="0">
              <a:solidFill>
                <a:schemeClr val="tx1"/>
              </a:solidFill>
            </a:rPr>
            <a:t>sağlık kurumlarına erişim kolaylaştırmak için </a:t>
          </a:r>
          <a:r>
            <a:rPr lang="tr-TR" sz="1800" dirty="0">
              <a:solidFill>
                <a:schemeClr val="tx1"/>
              </a:solidFill>
            </a:rPr>
            <a:t>vazgeçilmez bir hizmettir.</a:t>
          </a:r>
        </a:p>
        <a:p>
          <a:pPr defTabSz="533400">
            <a:lnSpc>
              <a:spcPct val="90000"/>
            </a:lnSpc>
            <a:spcBef>
              <a:spcPct val="0"/>
            </a:spcBef>
            <a:spcAft>
              <a:spcPct val="35000"/>
            </a:spcAft>
          </a:pPr>
          <a:endParaRPr lang="tr-TR" sz="1600" dirty="0"/>
        </a:p>
      </dgm:t>
    </dgm:pt>
    <dgm:pt modelId="{56F77384-482C-4045-AC06-D47755780556}" type="parTrans" cxnId="{4D8CA297-771A-4E9E-8322-3DEB1C6FB6C2}">
      <dgm:prSet/>
      <dgm:spPr/>
      <dgm:t>
        <a:bodyPr/>
        <a:lstStyle/>
        <a:p>
          <a:endParaRPr lang="tr-TR"/>
        </a:p>
      </dgm:t>
    </dgm:pt>
    <dgm:pt modelId="{FCCB2C68-F381-496D-B1A2-110A24BAEE0F}" type="sibTrans" cxnId="{4D8CA297-771A-4E9E-8322-3DEB1C6FB6C2}">
      <dgm:prSet/>
      <dgm:spPr/>
      <dgm:t>
        <a:bodyPr/>
        <a:lstStyle/>
        <a:p>
          <a:endParaRPr lang="tr-TR"/>
        </a:p>
      </dgm:t>
    </dgm:pt>
    <dgm:pt modelId="{891F62AB-D4EF-4411-A9FA-421BF797AF6F}" type="pres">
      <dgm:prSet presAssocID="{C77705CA-E79D-4C93-9490-F21D0732895C}" presName="Name0" presStyleCnt="0">
        <dgm:presLayoutVars>
          <dgm:dir/>
          <dgm:animOne val="branch"/>
          <dgm:animLvl val="lvl"/>
        </dgm:presLayoutVars>
      </dgm:prSet>
      <dgm:spPr/>
    </dgm:pt>
    <dgm:pt modelId="{A08E119D-68B2-4369-8946-92585E1E8E40}" type="pres">
      <dgm:prSet presAssocID="{A0795F4B-2912-48F7-94AA-C3A36159D181}" presName="chaos" presStyleCnt="0"/>
      <dgm:spPr/>
    </dgm:pt>
    <dgm:pt modelId="{972B6A3D-D31A-4557-A3DB-D63E94B7786B}" type="pres">
      <dgm:prSet presAssocID="{A0795F4B-2912-48F7-94AA-C3A36159D181}" presName="parTx1" presStyleLbl="revTx" presStyleIdx="0" presStyleCnt="1" custLinFactNeighborX="3012" custLinFactNeighborY="14219"/>
      <dgm:spPr/>
    </dgm:pt>
    <dgm:pt modelId="{4AA1B249-9083-407E-829B-FE99BC970DFA}" type="pres">
      <dgm:prSet presAssocID="{A0795F4B-2912-48F7-94AA-C3A36159D181}" presName="c1" presStyleLbl="node1" presStyleIdx="0" presStyleCnt="19"/>
      <dgm:spPr/>
    </dgm:pt>
    <dgm:pt modelId="{3D20D356-EE44-4880-ADC7-0604AF81ECDF}" type="pres">
      <dgm:prSet presAssocID="{A0795F4B-2912-48F7-94AA-C3A36159D181}" presName="c2" presStyleLbl="node1" presStyleIdx="1" presStyleCnt="19"/>
      <dgm:spPr/>
    </dgm:pt>
    <dgm:pt modelId="{653B4F2A-814A-419D-9E53-F05FEDCD47E1}" type="pres">
      <dgm:prSet presAssocID="{A0795F4B-2912-48F7-94AA-C3A36159D181}" presName="c3" presStyleLbl="node1" presStyleIdx="2" presStyleCnt="19"/>
      <dgm:spPr/>
    </dgm:pt>
    <dgm:pt modelId="{84E809F3-DCE5-4B98-AEAC-FF1B2C24E155}" type="pres">
      <dgm:prSet presAssocID="{A0795F4B-2912-48F7-94AA-C3A36159D181}" presName="c4" presStyleLbl="node1" presStyleIdx="3" presStyleCnt="19"/>
      <dgm:spPr/>
    </dgm:pt>
    <dgm:pt modelId="{FC6FE3FC-2E02-4209-8D75-386A1E3E6287}" type="pres">
      <dgm:prSet presAssocID="{A0795F4B-2912-48F7-94AA-C3A36159D181}" presName="c5" presStyleLbl="node1" presStyleIdx="4" presStyleCnt="19"/>
      <dgm:spPr/>
    </dgm:pt>
    <dgm:pt modelId="{2C02E426-45FA-47F3-9E66-EE582CDE756B}" type="pres">
      <dgm:prSet presAssocID="{A0795F4B-2912-48F7-94AA-C3A36159D181}" presName="c6" presStyleLbl="node1" presStyleIdx="5" presStyleCnt="19"/>
      <dgm:spPr/>
    </dgm:pt>
    <dgm:pt modelId="{0DEDCA46-2AAB-4157-A855-B5AF855B25A3}" type="pres">
      <dgm:prSet presAssocID="{A0795F4B-2912-48F7-94AA-C3A36159D181}" presName="c7" presStyleLbl="node1" presStyleIdx="6" presStyleCnt="19"/>
      <dgm:spPr/>
    </dgm:pt>
    <dgm:pt modelId="{A6CDD24A-A626-4DF7-B7C4-ABCF10124AF5}" type="pres">
      <dgm:prSet presAssocID="{A0795F4B-2912-48F7-94AA-C3A36159D181}" presName="c8" presStyleLbl="node1" presStyleIdx="7" presStyleCnt="19"/>
      <dgm:spPr/>
    </dgm:pt>
    <dgm:pt modelId="{68A20AA2-1F39-4C64-8E77-6708C6310F50}" type="pres">
      <dgm:prSet presAssocID="{A0795F4B-2912-48F7-94AA-C3A36159D181}" presName="c9" presStyleLbl="node1" presStyleIdx="8" presStyleCnt="19" custLinFactNeighborX="32636" custLinFactNeighborY="-8159"/>
      <dgm:spPr/>
    </dgm:pt>
    <dgm:pt modelId="{C51A90B0-1DE4-44C8-ADB2-02B44A062583}" type="pres">
      <dgm:prSet presAssocID="{A0795F4B-2912-48F7-94AA-C3A36159D181}" presName="c10" presStyleLbl="node1" presStyleIdx="9" presStyleCnt="19"/>
      <dgm:spPr/>
    </dgm:pt>
    <dgm:pt modelId="{53DE93C2-BF03-49BB-8909-B9274CC4EE15}" type="pres">
      <dgm:prSet presAssocID="{A0795F4B-2912-48F7-94AA-C3A36159D181}" presName="c11" presStyleLbl="node1" presStyleIdx="10" presStyleCnt="19"/>
      <dgm:spPr/>
    </dgm:pt>
    <dgm:pt modelId="{517F0D03-6EEC-4DA2-85AD-DA2FAD9C4C15}" type="pres">
      <dgm:prSet presAssocID="{A0795F4B-2912-48F7-94AA-C3A36159D181}" presName="c12" presStyleLbl="node1" presStyleIdx="11" presStyleCnt="19"/>
      <dgm:spPr/>
    </dgm:pt>
    <dgm:pt modelId="{DCD0FB9D-34F4-4713-BC6B-AA6E982EE8F7}" type="pres">
      <dgm:prSet presAssocID="{A0795F4B-2912-48F7-94AA-C3A36159D181}" presName="c13" presStyleLbl="node1" presStyleIdx="12" presStyleCnt="19"/>
      <dgm:spPr/>
    </dgm:pt>
    <dgm:pt modelId="{4351DC69-A0E2-439D-B29C-6A3AEFDF1373}" type="pres">
      <dgm:prSet presAssocID="{A0795F4B-2912-48F7-94AA-C3A36159D181}" presName="c14" presStyleLbl="node1" presStyleIdx="13" presStyleCnt="19"/>
      <dgm:spPr/>
    </dgm:pt>
    <dgm:pt modelId="{56A7F3C8-4BE6-4BFB-9FA9-99B9879F797B}" type="pres">
      <dgm:prSet presAssocID="{A0795F4B-2912-48F7-94AA-C3A36159D181}" presName="c15" presStyleLbl="node1" presStyleIdx="14" presStyleCnt="19"/>
      <dgm:spPr/>
    </dgm:pt>
    <dgm:pt modelId="{0217F7CA-EE26-4BD9-ABBE-6E1171078900}" type="pres">
      <dgm:prSet presAssocID="{A0795F4B-2912-48F7-94AA-C3A36159D181}" presName="c16" presStyleLbl="node1" presStyleIdx="15" presStyleCnt="19"/>
      <dgm:spPr/>
    </dgm:pt>
    <dgm:pt modelId="{D1503725-318F-4079-B2E0-458790359E47}" type="pres">
      <dgm:prSet presAssocID="{A0795F4B-2912-48F7-94AA-C3A36159D181}" presName="c17" presStyleLbl="node1" presStyleIdx="16" presStyleCnt="19"/>
      <dgm:spPr/>
    </dgm:pt>
    <dgm:pt modelId="{A35CBE6B-605E-488B-9B81-AC1FDD4BC8B7}" type="pres">
      <dgm:prSet presAssocID="{A0795F4B-2912-48F7-94AA-C3A36159D181}" presName="c18" presStyleLbl="node1" presStyleIdx="17" presStyleCnt="19"/>
      <dgm:spPr/>
    </dgm:pt>
    <dgm:pt modelId="{EEDF6758-ED66-41F2-8587-A2761F1F44DB}" type="pres">
      <dgm:prSet presAssocID="{739039BB-2B52-4EB9-BB46-6499C22F74AF}" presName="chevronComposite1" presStyleCnt="0"/>
      <dgm:spPr/>
    </dgm:pt>
    <dgm:pt modelId="{2BF41FC1-D11B-46D5-A7A9-109B8012A72E}" type="pres">
      <dgm:prSet presAssocID="{739039BB-2B52-4EB9-BB46-6499C22F74AF}" presName="chevron1" presStyleLbl="sibTrans2D1" presStyleIdx="0" presStyleCnt="2"/>
      <dgm:spPr/>
    </dgm:pt>
    <dgm:pt modelId="{B8BCB8A8-930A-4A96-9EBD-33333A8167CE}" type="pres">
      <dgm:prSet presAssocID="{739039BB-2B52-4EB9-BB46-6499C22F74AF}" presName="spChevron1" presStyleCnt="0"/>
      <dgm:spPr/>
    </dgm:pt>
    <dgm:pt modelId="{8EB58E1D-1672-467B-B7C5-5C23E3F80F82}" type="pres">
      <dgm:prSet presAssocID="{739039BB-2B52-4EB9-BB46-6499C22F74AF}" presName="overlap" presStyleCnt="0"/>
      <dgm:spPr/>
    </dgm:pt>
    <dgm:pt modelId="{816F4093-F591-4848-92D0-6CDF0E0AEE2E}" type="pres">
      <dgm:prSet presAssocID="{739039BB-2B52-4EB9-BB46-6499C22F74AF}" presName="chevronComposite2" presStyleCnt="0"/>
      <dgm:spPr/>
    </dgm:pt>
    <dgm:pt modelId="{EB87A417-9BA8-44E5-935B-9D2B185920FB}" type="pres">
      <dgm:prSet presAssocID="{739039BB-2B52-4EB9-BB46-6499C22F74AF}" presName="chevron2" presStyleLbl="sibTrans2D1" presStyleIdx="1" presStyleCnt="2"/>
      <dgm:spPr/>
    </dgm:pt>
    <dgm:pt modelId="{E07FCFF7-1AE9-48CC-A56B-0400A96B8DF6}" type="pres">
      <dgm:prSet presAssocID="{739039BB-2B52-4EB9-BB46-6499C22F74AF}" presName="spChevron2" presStyleCnt="0"/>
      <dgm:spPr/>
    </dgm:pt>
    <dgm:pt modelId="{96D76DCD-8302-4A88-9F71-03AB06B9DBFD}" type="pres">
      <dgm:prSet presAssocID="{4867942F-0BD0-48CB-AEBE-79019069C07C}" presName="last" presStyleCnt="0"/>
      <dgm:spPr/>
    </dgm:pt>
    <dgm:pt modelId="{356ACA5F-34FF-4FA8-A04F-937E8F8963F1}" type="pres">
      <dgm:prSet presAssocID="{4867942F-0BD0-48CB-AEBE-79019069C07C}" presName="circleTx" presStyleLbl="node1" presStyleIdx="18" presStyleCnt="19" custScaleX="109436" custScaleY="115467" custLinFactNeighborX="4193"/>
      <dgm:spPr/>
    </dgm:pt>
    <dgm:pt modelId="{E6CA8F77-2DFA-4A95-B656-89F17AF1941F}" type="pres">
      <dgm:prSet presAssocID="{4867942F-0BD0-48CB-AEBE-79019069C07C}" presName="spN" presStyleCnt="0"/>
      <dgm:spPr/>
    </dgm:pt>
  </dgm:ptLst>
  <dgm:cxnLst>
    <dgm:cxn modelId="{3E1EFD06-BA0C-4074-B0D4-9E81BE79FCFE}" type="presOf" srcId="{A0795F4B-2912-48F7-94AA-C3A36159D181}" destId="{972B6A3D-D31A-4557-A3DB-D63E94B7786B}" srcOrd="0" destOrd="0" presId="urn:microsoft.com/office/officeart/2009/3/layout/RandomtoResultProcess"/>
    <dgm:cxn modelId="{08D10A7E-1CCE-4A23-B1AB-B3675F546083}" type="presOf" srcId="{4867942F-0BD0-48CB-AEBE-79019069C07C}" destId="{356ACA5F-34FF-4FA8-A04F-937E8F8963F1}" srcOrd="0" destOrd="0" presId="urn:microsoft.com/office/officeart/2009/3/layout/RandomtoResultProcess"/>
    <dgm:cxn modelId="{EF4F858F-381E-4912-9E01-C67777E0A97E}" srcId="{C77705CA-E79D-4C93-9490-F21D0732895C}" destId="{A0795F4B-2912-48F7-94AA-C3A36159D181}" srcOrd="0" destOrd="0" parTransId="{8100992D-3B50-469B-87FA-EBAC6BCFA3E7}" sibTransId="{739039BB-2B52-4EB9-BB46-6499C22F74AF}"/>
    <dgm:cxn modelId="{4D8CA297-771A-4E9E-8322-3DEB1C6FB6C2}" srcId="{C77705CA-E79D-4C93-9490-F21D0732895C}" destId="{4867942F-0BD0-48CB-AEBE-79019069C07C}" srcOrd="1" destOrd="0" parTransId="{56F77384-482C-4045-AC06-D47755780556}" sibTransId="{FCCB2C68-F381-496D-B1A2-110A24BAEE0F}"/>
    <dgm:cxn modelId="{455B66AB-9A6C-4D52-B2B6-95DEE803409F}" type="presOf" srcId="{C77705CA-E79D-4C93-9490-F21D0732895C}" destId="{891F62AB-D4EF-4411-A9FA-421BF797AF6F}" srcOrd="0" destOrd="0" presId="urn:microsoft.com/office/officeart/2009/3/layout/RandomtoResultProcess"/>
    <dgm:cxn modelId="{9F5A9E28-30A5-4CC0-AB69-306C61AA86B3}" type="presParOf" srcId="{891F62AB-D4EF-4411-A9FA-421BF797AF6F}" destId="{A08E119D-68B2-4369-8946-92585E1E8E40}" srcOrd="0" destOrd="0" presId="urn:microsoft.com/office/officeart/2009/3/layout/RandomtoResultProcess"/>
    <dgm:cxn modelId="{B5058157-2783-4C71-B189-159DB25DFC0E}" type="presParOf" srcId="{A08E119D-68B2-4369-8946-92585E1E8E40}" destId="{972B6A3D-D31A-4557-A3DB-D63E94B7786B}" srcOrd="0" destOrd="0" presId="urn:microsoft.com/office/officeart/2009/3/layout/RandomtoResultProcess"/>
    <dgm:cxn modelId="{BFA961AF-BF65-4030-862B-D8463CE2FE81}" type="presParOf" srcId="{A08E119D-68B2-4369-8946-92585E1E8E40}" destId="{4AA1B249-9083-407E-829B-FE99BC970DFA}" srcOrd="1" destOrd="0" presId="urn:microsoft.com/office/officeart/2009/3/layout/RandomtoResultProcess"/>
    <dgm:cxn modelId="{179A2A08-F637-4E1F-8891-A92E80312B2F}" type="presParOf" srcId="{A08E119D-68B2-4369-8946-92585E1E8E40}" destId="{3D20D356-EE44-4880-ADC7-0604AF81ECDF}" srcOrd="2" destOrd="0" presId="urn:microsoft.com/office/officeart/2009/3/layout/RandomtoResultProcess"/>
    <dgm:cxn modelId="{8D252287-0AB8-4D0D-BDDD-213F0D1F43F4}" type="presParOf" srcId="{A08E119D-68B2-4369-8946-92585E1E8E40}" destId="{653B4F2A-814A-419D-9E53-F05FEDCD47E1}" srcOrd="3" destOrd="0" presId="urn:microsoft.com/office/officeart/2009/3/layout/RandomtoResultProcess"/>
    <dgm:cxn modelId="{C5E134D4-0371-4308-8E36-E97B86FB76FF}" type="presParOf" srcId="{A08E119D-68B2-4369-8946-92585E1E8E40}" destId="{84E809F3-DCE5-4B98-AEAC-FF1B2C24E155}" srcOrd="4" destOrd="0" presId="urn:microsoft.com/office/officeart/2009/3/layout/RandomtoResultProcess"/>
    <dgm:cxn modelId="{9EC59D88-571D-4517-9E1B-02B7DE5090F8}" type="presParOf" srcId="{A08E119D-68B2-4369-8946-92585E1E8E40}" destId="{FC6FE3FC-2E02-4209-8D75-386A1E3E6287}" srcOrd="5" destOrd="0" presId="urn:microsoft.com/office/officeart/2009/3/layout/RandomtoResultProcess"/>
    <dgm:cxn modelId="{AF87C83A-7F4C-4CB2-A744-F9B6A9003527}" type="presParOf" srcId="{A08E119D-68B2-4369-8946-92585E1E8E40}" destId="{2C02E426-45FA-47F3-9E66-EE582CDE756B}" srcOrd="6" destOrd="0" presId="urn:microsoft.com/office/officeart/2009/3/layout/RandomtoResultProcess"/>
    <dgm:cxn modelId="{02B5F9A3-2D83-4C28-A192-70CDF43DC86B}" type="presParOf" srcId="{A08E119D-68B2-4369-8946-92585E1E8E40}" destId="{0DEDCA46-2AAB-4157-A855-B5AF855B25A3}" srcOrd="7" destOrd="0" presId="urn:microsoft.com/office/officeart/2009/3/layout/RandomtoResultProcess"/>
    <dgm:cxn modelId="{59B92E6B-1CCD-4C03-9033-43FABDF233BB}" type="presParOf" srcId="{A08E119D-68B2-4369-8946-92585E1E8E40}" destId="{A6CDD24A-A626-4DF7-B7C4-ABCF10124AF5}" srcOrd="8" destOrd="0" presId="urn:microsoft.com/office/officeart/2009/3/layout/RandomtoResultProcess"/>
    <dgm:cxn modelId="{88294B4F-E9C2-4599-8B88-C9987AAD6D42}" type="presParOf" srcId="{A08E119D-68B2-4369-8946-92585E1E8E40}" destId="{68A20AA2-1F39-4C64-8E77-6708C6310F50}" srcOrd="9" destOrd="0" presId="urn:microsoft.com/office/officeart/2009/3/layout/RandomtoResultProcess"/>
    <dgm:cxn modelId="{645EEC5E-443E-429A-A111-1ABCED89D579}" type="presParOf" srcId="{A08E119D-68B2-4369-8946-92585E1E8E40}" destId="{C51A90B0-1DE4-44C8-ADB2-02B44A062583}" srcOrd="10" destOrd="0" presId="urn:microsoft.com/office/officeart/2009/3/layout/RandomtoResultProcess"/>
    <dgm:cxn modelId="{2CBFEF77-9B2C-4252-8118-64FE7AEB8E2C}" type="presParOf" srcId="{A08E119D-68B2-4369-8946-92585E1E8E40}" destId="{53DE93C2-BF03-49BB-8909-B9274CC4EE15}" srcOrd="11" destOrd="0" presId="urn:microsoft.com/office/officeart/2009/3/layout/RandomtoResultProcess"/>
    <dgm:cxn modelId="{34743EAF-9C45-4334-9EFD-1D08C37E51B6}" type="presParOf" srcId="{A08E119D-68B2-4369-8946-92585E1E8E40}" destId="{517F0D03-6EEC-4DA2-85AD-DA2FAD9C4C15}" srcOrd="12" destOrd="0" presId="urn:microsoft.com/office/officeart/2009/3/layout/RandomtoResultProcess"/>
    <dgm:cxn modelId="{C60FD5F7-202A-4FD6-A7C4-65FBBFD148E0}" type="presParOf" srcId="{A08E119D-68B2-4369-8946-92585E1E8E40}" destId="{DCD0FB9D-34F4-4713-BC6B-AA6E982EE8F7}" srcOrd="13" destOrd="0" presId="urn:microsoft.com/office/officeart/2009/3/layout/RandomtoResultProcess"/>
    <dgm:cxn modelId="{09510E78-0994-4BF9-8786-3AF830186FFC}" type="presParOf" srcId="{A08E119D-68B2-4369-8946-92585E1E8E40}" destId="{4351DC69-A0E2-439D-B29C-6A3AEFDF1373}" srcOrd="14" destOrd="0" presId="urn:microsoft.com/office/officeart/2009/3/layout/RandomtoResultProcess"/>
    <dgm:cxn modelId="{7B5CDA5F-FC84-411C-9497-20D468C0E917}" type="presParOf" srcId="{A08E119D-68B2-4369-8946-92585E1E8E40}" destId="{56A7F3C8-4BE6-4BFB-9FA9-99B9879F797B}" srcOrd="15" destOrd="0" presId="urn:microsoft.com/office/officeart/2009/3/layout/RandomtoResultProcess"/>
    <dgm:cxn modelId="{AA46EA7F-9BDF-42A2-AFB4-340075402FA8}" type="presParOf" srcId="{A08E119D-68B2-4369-8946-92585E1E8E40}" destId="{0217F7CA-EE26-4BD9-ABBE-6E1171078900}" srcOrd="16" destOrd="0" presId="urn:microsoft.com/office/officeart/2009/3/layout/RandomtoResultProcess"/>
    <dgm:cxn modelId="{5464F6E7-E202-4CC2-939A-3822A0F02801}" type="presParOf" srcId="{A08E119D-68B2-4369-8946-92585E1E8E40}" destId="{D1503725-318F-4079-B2E0-458790359E47}" srcOrd="17" destOrd="0" presId="urn:microsoft.com/office/officeart/2009/3/layout/RandomtoResultProcess"/>
    <dgm:cxn modelId="{779D879F-5CAD-493A-9ECD-28415895C039}" type="presParOf" srcId="{A08E119D-68B2-4369-8946-92585E1E8E40}" destId="{A35CBE6B-605E-488B-9B81-AC1FDD4BC8B7}" srcOrd="18" destOrd="0" presId="urn:microsoft.com/office/officeart/2009/3/layout/RandomtoResultProcess"/>
    <dgm:cxn modelId="{68ABB569-015B-4A36-A6F8-94AD38E341C5}" type="presParOf" srcId="{891F62AB-D4EF-4411-A9FA-421BF797AF6F}" destId="{EEDF6758-ED66-41F2-8587-A2761F1F44DB}" srcOrd="1" destOrd="0" presId="urn:microsoft.com/office/officeart/2009/3/layout/RandomtoResultProcess"/>
    <dgm:cxn modelId="{E13D22B3-D0ED-40B3-B141-C69C60DFE513}" type="presParOf" srcId="{EEDF6758-ED66-41F2-8587-A2761F1F44DB}" destId="{2BF41FC1-D11B-46D5-A7A9-109B8012A72E}" srcOrd="0" destOrd="0" presId="urn:microsoft.com/office/officeart/2009/3/layout/RandomtoResultProcess"/>
    <dgm:cxn modelId="{F9743362-03BC-4338-9A08-C080E99B9554}" type="presParOf" srcId="{EEDF6758-ED66-41F2-8587-A2761F1F44DB}" destId="{B8BCB8A8-930A-4A96-9EBD-33333A8167CE}" srcOrd="1" destOrd="0" presId="urn:microsoft.com/office/officeart/2009/3/layout/RandomtoResultProcess"/>
    <dgm:cxn modelId="{C359015B-3F3F-4793-A165-6E06AA974CD2}" type="presParOf" srcId="{891F62AB-D4EF-4411-A9FA-421BF797AF6F}" destId="{8EB58E1D-1672-467B-B7C5-5C23E3F80F82}" srcOrd="2" destOrd="0" presId="urn:microsoft.com/office/officeart/2009/3/layout/RandomtoResultProcess"/>
    <dgm:cxn modelId="{4EE94595-58F7-47FB-A245-DA6AC579BA93}" type="presParOf" srcId="{891F62AB-D4EF-4411-A9FA-421BF797AF6F}" destId="{816F4093-F591-4848-92D0-6CDF0E0AEE2E}" srcOrd="3" destOrd="0" presId="urn:microsoft.com/office/officeart/2009/3/layout/RandomtoResultProcess"/>
    <dgm:cxn modelId="{7368E0AE-DE32-42CC-9D1B-403E6BB46A31}" type="presParOf" srcId="{816F4093-F591-4848-92D0-6CDF0E0AEE2E}" destId="{EB87A417-9BA8-44E5-935B-9D2B185920FB}" srcOrd="0" destOrd="0" presId="urn:microsoft.com/office/officeart/2009/3/layout/RandomtoResultProcess"/>
    <dgm:cxn modelId="{25065D38-39F3-4E01-96E0-DDC62A2EF58A}" type="presParOf" srcId="{816F4093-F591-4848-92D0-6CDF0E0AEE2E}" destId="{E07FCFF7-1AE9-48CC-A56B-0400A96B8DF6}" srcOrd="1" destOrd="0" presId="urn:microsoft.com/office/officeart/2009/3/layout/RandomtoResultProcess"/>
    <dgm:cxn modelId="{E198D414-8561-46F6-AD53-DBFC80E17977}" type="presParOf" srcId="{891F62AB-D4EF-4411-A9FA-421BF797AF6F}" destId="{96D76DCD-8302-4A88-9F71-03AB06B9DBFD}" srcOrd="4" destOrd="0" presId="urn:microsoft.com/office/officeart/2009/3/layout/RandomtoResultProcess"/>
    <dgm:cxn modelId="{FD495E91-3861-4E22-AAF1-69910E077B09}" type="presParOf" srcId="{96D76DCD-8302-4A88-9F71-03AB06B9DBFD}" destId="{356ACA5F-34FF-4FA8-A04F-937E8F8963F1}" srcOrd="0" destOrd="0" presId="urn:microsoft.com/office/officeart/2009/3/layout/RandomtoResultProcess"/>
    <dgm:cxn modelId="{D19ABB1B-D73D-4AE7-B997-74E7FB987CD4}" type="presParOf" srcId="{96D76DCD-8302-4A88-9F71-03AB06B9DBFD}" destId="{E6CA8F77-2DFA-4A95-B656-89F17AF1941F}"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2BB455B-983A-4F40-A31F-8EFC3A0F0CAF}"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tr-TR"/>
        </a:p>
      </dgm:t>
    </dgm:pt>
    <dgm:pt modelId="{7BA2ED00-AE89-4820-95A2-048A84A54755}">
      <dgm:prSet phldrT="[Metin]"/>
      <dgm:spPr>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tr-TR" dirty="0"/>
        </a:p>
      </dgm:t>
    </dgm:pt>
    <dgm:pt modelId="{F8DE8A0E-7C1F-4F00-BFD5-32382157C2A1}" type="parTrans" cxnId="{BDB43987-7F18-42A3-B011-C41B272C3D5A}">
      <dgm:prSet/>
      <dgm:spPr/>
      <dgm:t>
        <a:bodyPr/>
        <a:lstStyle/>
        <a:p>
          <a:endParaRPr lang="tr-TR"/>
        </a:p>
      </dgm:t>
    </dgm:pt>
    <dgm:pt modelId="{06CAAB19-DEA1-4806-B3B2-419922E25EDE}" type="sibTrans" cxnId="{BDB43987-7F18-42A3-B011-C41B272C3D5A}">
      <dgm:prSet/>
      <dgm:spPr/>
      <dgm:t>
        <a:bodyPr/>
        <a:lstStyle/>
        <a:p>
          <a:endParaRPr lang="tr-TR"/>
        </a:p>
      </dgm:t>
    </dgm:pt>
    <dgm:pt modelId="{DB52A66E-294A-4499-A845-7FE2B38AB813}">
      <dgm:prSet phldrT="[Metin]" custT="1"/>
      <dgm:spPr/>
      <dgm:t>
        <a:bodyPr/>
        <a:lstStyle/>
        <a:p>
          <a:pPr algn="ctr">
            <a:lnSpc>
              <a:spcPct val="200000"/>
            </a:lnSpc>
          </a:pPr>
          <a:endParaRPr lang="tr-TR" sz="800" dirty="0">
            <a:solidFill>
              <a:schemeClr val="tx1"/>
            </a:solidFill>
          </a:endParaRPr>
        </a:p>
        <a:p>
          <a:pPr algn="ctr">
            <a:lnSpc>
              <a:spcPct val="200000"/>
            </a:lnSpc>
          </a:pPr>
          <a:r>
            <a:rPr lang="tr-TR" sz="1800" dirty="0">
              <a:solidFill>
                <a:schemeClr val="tx1"/>
              </a:solidFill>
            </a:rPr>
            <a:t>İl ve ilçelerdeki tüm şehir içi ve şehirlerarası çalışan toplu taşıma araçlarının (şehirlerarası yolcu otobüsleri dâhil), araç ruhsatında belirtilen yolcu taşıma kapasitesinin </a:t>
          </a:r>
          <a:r>
            <a:rPr lang="tr-TR" sz="1800" b="1" dirty="0">
              <a:solidFill>
                <a:schemeClr val="tx1"/>
              </a:solidFill>
            </a:rPr>
            <a:t>yüzde 50'si oranında </a:t>
          </a:r>
          <a:r>
            <a:rPr lang="tr-TR" sz="1800" dirty="0">
              <a:solidFill>
                <a:schemeClr val="tx1"/>
              </a:solidFill>
            </a:rPr>
            <a:t>yolcu kabul etmesine izin verilmektedir.</a:t>
          </a:r>
        </a:p>
      </dgm:t>
    </dgm:pt>
    <dgm:pt modelId="{9C7B7E26-6596-472B-85B9-69FEEDE11388}" type="parTrans" cxnId="{04B8B42D-E6D6-42CF-9ECF-EB324DDA7C5F}">
      <dgm:prSet/>
      <dgm:spPr/>
      <dgm:t>
        <a:bodyPr/>
        <a:lstStyle/>
        <a:p>
          <a:endParaRPr lang="tr-TR"/>
        </a:p>
      </dgm:t>
    </dgm:pt>
    <dgm:pt modelId="{946FA3F7-7221-4749-A8D3-742C23D8C46F}" type="sibTrans" cxnId="{04B8B42D-E6D6-42CF-9ECF-EB324DDA7C5F}">
      <dgm:prSet/>
      <dgm:spPr/>
      <dgm:t>
        <a:bodyPr/>
        <a:lstStyle/>
        <a:p>
          <a:endParaRPr lang="tr-TR"/>
        </a:p>
      </dgm:t>
    </dgm:pt>
    <dgm:pt modelId="{4A046A9D-6912-4451-8A92-45DA9885F44E}">
      <dgm:prSet phldrT="[Metin]"/>
      <dgm:spPr>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tr-TR" dirty="0"/>
        </a:p>
      </dgm:t>
    </dgm:pt>
    <dgm:pt modelId="{2149DFCF-FFA2-4545-A12A-C7BB1922A4F4}" type="parTrans" cxnId="{1F1947B5-63E9-4565-BD30-317CBF52F234}">
      <dgm:prSet/>
      <dgm:spPr/>
      <dgm:t>
        <a:bodyPr/>
        <a:lstStyle/>
        <a:p>
          <a:endParaRPr lang="tr-TR"/>
        </a:p>
      </dgm:t>
    </dgm:pt>
    <dgm:pt modelId="{CBFD8BFC-C098-44C8-A250-98B1B80BF059}" type="sibTrans" cxnId="{1F1947B5-63E9-4565-BD30-317CBF52F234}">
      <dgm:prSet/>
      <dgm:spPr/>
      <dgm:t>
        <a:bodyPr/>
        <a:lstStyle/>
        <a:p>
          <a:endParaRPr lang="tr-TR"/>
        </a:p>
      </dgm:t>
    </dgm:pt>
    <dgm:pt modelId="{7EF5276F-8F25-478E-9621-B782001B57C5}">
      <dgm:prSet phldrT="[Metin]" custT="1"/>
      <dgm:spPr/>
      <dgm:t>
        <a:bodyPr/>
        <a:lstStyle/>
        <a:p>
          <a:pPr marL="0" marR="0" indent="0" algn="ctr" defTabSz="914400" eaLnBrk="1" fontAlgn="auto" latinLnBrk="0" hangingPunct="1">
            <a:lnSpc>
              <a:spcPct val="200000"/>
            </a:lnSpc>
            <a:spcBef>
              <a:spcPts val="0"/>
            </a:spcBef>
            <a:spcAft>
              <a:spcPts val="0"/>
            </a:spcAft>
            <a:buClrTx/>
            <a:buSzTx/>
            <a:buFontTx/>
            <a:buNone/>
            <a:tabLst/>
            <a:defRPr/>
          </a:pPr>
          <a:r>
            <a:rPr lang="tr-TR" sz="1800" dirty="0">
              <a:solidFill>
                <a:schemeClr val="tx1"/>
              </a:solidFill>
            </a:rPr>
            <a:t>Ayrıca araç içindeki yolcuların oturma şekli yolcuların birbirleriyle temasını engelleyecek şekilde düzenlenmektedir.</a:t>
          </a:r>
        </a:p>
        <a:p>
          <a:pPr marL="0" marR="0" indent="0" algn="ctr" defTabSz="914400" eaLnBrk="1" fontAlgn="auto" latinLnBrk="0" hangingPunct="1">
            <a:lnSpc>
              <a:spcPct val="200000"/>
            </a:lnSpc>
            <a:spcBef>
              <a:spcPts val="0"/>
            </a:spcBef>
            <a:spcAft>
              <a:spcPts val="0"/>
            </a:spcAft>
            <a:buClrTx/>
            <a:buSzTx/>
            <a:buFontTx/>
            <a:buNone/>
            <a:tabLst/>
            <a:defRPr/>
          </a:pPr>
          <a:r>
            <a:rPr lang="tr-TR" sz="1800" dirty="0">
              <a:solidFill>
                <a:schemeClr val="tx1"/>
              </a:solidFill>
            </a:rPr>
            <a:t>Özel araçlarda ise </a:t>
          </a:r>
          <a:r>
            <a:rPr lang="tr-TR" sz="1800" b="1" dirty="0">
              <a:solidFill>
                <a:schemeClr val="tx1"/>
              </a:solidFill>
            </a:rPr>
            <a:t>ön tarafta yolcu koltuğunun boş </a:t>
          </a:r>
          <a:r>
            <a:rPr lang="tr-TR" sz="1800" dirty="0">
              <a:solidFill>
                <a:schemeClr val="tx1"/>
              </a:solidFill>
            </a:rPr>
            <a:t>kalması, arka tarafta </a:t>
          </a:r>
          <a:r>
            <a:rPr lang="tr-TR" sz="1800" b="1" dirty="0">
              <a:solidFill>
                <a:schemeClr val="tx1"/>
              </a:solidFill>
            </a:rPr>
            <a:t>pencere tarafında iki k</a:t>
          </a:r>
          <a:r>
            <a:rPr lang="tr-TR" sz="1800" dirty="0">
              <a:solidFill>
                <a:schemeClr val="tx1"/>
              </a:solidFill>
            </a:rPr>
            <a:t>i</a:t>
          </a:r>
          <a:r>
            <a:rPr lang="tr-TR" sz="1800" b="1" dirty="0">
              <a:solidFill>
                <a:schemeClr val="tx1"/>
              </a:solidFill>
            </a:rPr>
            <a:t>şi</a:t>
          </a:r>
          <a:r>
            <a:rPr lang="tr-TR" sz="1800" dirty="0">
              <a:solidFill>
                <a:schemeClr val="tx1"/>
              </a:solidFill>
            </a:rPr>
            <a:t> oturabilecek şekilde düzenleme yapılmıştır.</a:t>
          </a:r>
        </a:p>
        <a:p>
          <a:pPr algn="l" defTabSz="1022350">
            <a:lnSpc>
              <a:spcPct val="90000"/>
            </a:lnSpc>
            <a:spcBef>
              <a:spcPct val="0"/>
            </a:spcBef>
            <a:spcAft>
              <a:spcPct val="35000"/>
            </a:spcAft>
          </a:pPr>
          <a:endParaRPr lang="tr-TR" sz="1700" dirty="0">
            <a:solidFill>
              <a:schemeClr val="tx1"/>
            </a:solidFill>
          </a:endParaRPr>
        </a:p>
      </dgm:t>
    </dgm:pt>
    <dgm:pt modelId="{7CAC1AB6-9169-40C0-B2DA-D0DD9767E649}" type="parTrans" cxnId="{5EF1214F-469A-48AA-AD94-823DE3845D20}">
      <dgm:prSet/>
      <dgm:spPr/>
      <dgm:t>
        <a:bodyPr/>
        <a:lstStyle/>
        <a:p>
          <a:endParaRPr lang="tr-TR"/>
        </a:p>
      </dgm:t>
    </dgm:pt>
    <dgm:pt modelId="{02E2AA0F-C3BA-4D65-B719-403FF12DABBB}" type="sibTrans" cxnId="{5EF1214F-469A-48AA-AD94-823DE3845D20}">
      <dgm:prSet/>
      <dgm:spPr/>
      <dgm:t>
        <a:bodyPr/>
        <a:lstStyle/>
        <a:p>
          <a:endParaRPr lang="tr-TR"/>
        </a:p>
      </dgm:t>
    </dgm:pt>
    <dgm:pt modelId="{5002D199-545C-430A-B385-71BED305EA13}" type="pres">
      <dgm:prSet presAssocID="{A2BB455B-983A-4F40-A31F-8EFC3A0F0CAF}" presName="Name0" presStyleCnt="0">
        <dgm:presLayoutVars>
          <dgm:dir/>
          <dgm:animLvl val="lvl"/>
          <dgm:resizeHandles val="exact"/>
        </dgm:presLayoutVars>
      </dgm:prSet>
      <dgm:spPr/>
    </dgm:pt>
    <dgm:pt modelId="{EB7CB27C-4F67-432C-87CB-53FF20A55798}" type="pres">
      <dgm:prSet presAssocID="{7BA2ED00-AE89-4820-95A2-048A84A54755}" presName="compositeNode" presStyleCnt="0">
        <dgm:presLayoutVars>
          <dgm:bulletEnabled val="1"/>
        </dgm:presLayoutVars>
      </dgm:prSet>
      <dgm:spPr/>
    </dgm:pt>
    <dgm:pt modelId="{AFC16454-984A-4596-90F5-3C159D27643B}" type="pres">
      <dgm:prSet presAssocID="{7BA2ED00-AE89-4820-95A2-048A84A54755}" presName="bgRect" presStyleLbl="node1" presStyleIdx="0" presStyleCnt="2" custScaleX="95419"/>
      <dgm:spPr/>
    </dgm:pt>
    <dgm:pt modelId="{3695C7A1-4C08-4B2B-BD71-903A9C7F0E78}" type="pres">
      <dgm:prSet presAssocID="{7BA2ED00-AE89-4820-95A2-048A84A54755}" presName="parentNode" presStyleLbl="node1" presStyleIdx="0" presStyleCnt="2">
        <dgm:presLayoutVars>
          <dgm:chMax val="0"/>
          <dgm:bulletEnabled val="1"/>
        </dgm:presLayoutVars>
      </dgm:prSet>
      <dgm:spPr/>
    </dgm:pt>
    <dgm:pt modelId="{ED5B9B0C-F9B4-4E40-B515-1FF67B1C15F4}" type="pres">
      <dgm:prSet presAssocID="{7BA2ED00-AE89-4820-95A2-048A84A54755}" presName="childNode" presStyleLbl="node1" presStyleIdx="0" presStyleCnt="2">
        <dgm:presLayoutVars>
          <dgm:bulletEnabled val="1"/>
        </dgm:presLayoutVars>
      </dgm:prSet>
      <dgm:spPr/>
    </dgm:pt>
    <dgm:pt modelId="{63932200-1E6D-4AD8-BFC1-9F7372EBFFA7}" type="pres">
      <dgm:prSet presAssocID="{06CAAB19-DEA1-4806-B3B2-419922E25EDE}" presName="hSp" presStyleCnt="0"/>
      <dgm:spPr/>
    </dgm:pt>
    <dgm:pt modelId="{9E37D811-238B-498A-97B0-F9C26DEBABE6}" type="pres">
      <dgm:prSet presAssocID="{06CAAB19-DEA1-4806-B3B2-419922E25EDE}" presName="vProcSp" presStyleCnt="0"/>
      <dgm:spPr/>
    </dgm:pt>
    <dgm:pt modelId="{333C39EA-02BA-4258-9110-B96AD3A573E0}" type="pres">
      <dgm:prSet presAssocID="{06CAAB19-DEA1-4806-B3B2-419922E25EDE}" presName="vSp1" presStyleCnt="0"/>
      <dgm:spPr/>
    </dgm:pt>
    <dgm:pt modelId="{DC281031-F886-4D6D-8ACA-64A50968A395}" type="pres">
      <dgm:prSet presAssocID="{06CAAB19-DEA1-4806-B3B2-419922E25EDE}" presName="simulatedConn" presStyleLbl="solidFgAcc1" presStyleIdx="0" presStyleCnt="1"/>
      <dgm:spPr>
        <a:solidFill>
          <a:schemeClr val="accent5">
            <a:lumMod val="50000"/>
          </a:schemeClr>
        </a:solidFill>
      </dgm:spPr>
    </dgm:pt>
    <dgm:pt modelId="{9F672A17-9801-45F3-ADB1-034CA6D58B54}" type="pres">
      <dgm:prSet presAssocID="{06CAAB19-DEA1-4806-B3B2-419922E25EDE}" presName="vSp2" presStyleCnt="0"/>
      <dgm:spPr/>
    </dgm:pt>
    <dgm:pt modelId="{EC30CFBE-059E-43D7-BF4E-BDD509D3D10A}" type="pres">
      <dgm:prSet presAssocID="{06CAAB19-DEA1-4806-B3B2-419922E25EDE}" presName="sibTrans" presStyleCnt="0"/>
      <dgm:spPr/>
    </dgm:pt>
    <dgm:pt modelId="{DAD64ADA-44D7-4FEE-AF82-100C4DE822E5}" type="pres">
      <dgm:prSet presAssocID="{4A046A9D-6912-4451-8A92-45DA9885F44E}" presName="compositeNode" presStyleCnt="0">
        <dgm:presLayoutVars>
          <dgm:bulletEnabled val="1"/>
        </dgm:presLayoutVars>
      </dgm:prSet>
      <dgm:spPr/>
    </dgm:pt>
    <dgm:pt modelId="{C3583F7D-8971-4AC7-8725-10775E06E29D}" type="pres">
      <dgm:prSet presAssocID="{4A046A9D-6912-4451-8A92-45DA9885F44E}" presName="bgRect" presStyleLbl="node1" presStyleIdx="1" presStyleCnt="2" custScaleX="101033" custLinFactNeighborX="1049" custLinFactNeighborY="0"/>
      <dgm:spPr/>
    </dgm:pt>
    <dgm:pt modelId="{9203C95D-B244-4EA2-913E-74F1FCF57D79}" type="pres">
      <dgm:prSet presAssocID="{4A046A9D-6912-4451-8A92-45DA9885F44E}" presName="parentNode" presStyleLbl="node1" presStyleIdx="1" presStyleCnt="2">
        <dgm:presLayoutVars>
          <dgm:chMax val="0"/>
          <dgm:bulletEnabled val="1"/>
        </dgm:presLayoutVars>
      </dgm:prSet>
      <dgm:spPr/>
    </dgm:pt>
    <dgm:pt modelId="{3317E2D4-C015-45D3-8336-1AAA415F4684}" type="pres">
      <dgm:prSet presAssocID="{4A046A9D-6912-4451-8A92-45DA9885F44E}" presName="childNode" presStyleLbl="node1" presStyleIdx="1" presStyleCnt="2">
        <dgm:presLayoutVars>
          <dgm:bulletEnabled val="1"/>
        </dgm:presLayoutVars>
      </dgm:prSet>
      <dgm:spPr/>
    </dgm:pt>
  </dgm:ptLst>
  <dgm:cxnLst>
    <dgm:cxn modelId="{89D1F00B-48EE-4F16-8F8C-BDA4C02AA9D7}" type="presOf" srcId="{7BA2ED00-AE89-4820-95A2-048A84A54755}" destId="{AFC16454-984A-4596-90F5-3C159D27643B}" srcOrd="0" destOrd="0" presId="urn:microsoft.com/office/officeart/2005/8/layout/hProcess7"/>
    <dgm:cxn modelId="{04B8B42D-E6D6-42CF-9ECF-EB324DDA7C5F}" srcId="{7BA2ED00-AE89-4820-95A2-048A84A54755}" destId="{DB52A66E-294A-4499-A845-7FE2B38AB813}" srcOrd="0" destOrd="0" parTransId="{9C7B7E26-6596-472B-85B9-69FEEDE11388}" sibTransId="{946FA3F7-7221-4749-A8D3-742C23D8C46F}"/>
    <dgm:cxn modelId="{5EF1214F-469A-48AA-AD94-823DE3845D20}" srcId="{4A046A9D-6912-4451-8A92-45DA9885F44E}" destId="{7EF5276F-8F25-478E-9621-B782001B57C5}" srcOrd="0" destOrd="0" parTransId="{7CAC1AB6-9169-40C0-B2DA-D0DD9767E649}" sibTransId="{02E2AA0F-C3BA-4D65-B719-403FF12DABBB}"/>
    <dgm:cxn modelId="{EE4CDF52-9175-4F2D-A5A2-FFE2F86971C8}" type="presOf" srcId="{A2BB455B-983A-4F40-A31F-8EFC3A0F0CAF}" destId="{5002D199-545C-430A-B385-71BED305EA13}" srcOrd="0" destOrd="0" presId="urn:microsoft.com/office/officeart/2005/8/layout/hProcess7"/>
    <dgm:cxn modelId="{D3D4C65A-AC82-4FBF-BCC0-E7A857E36F2F}" type="presOf" srcId="{4A046A9D-6912-4451-8A92-45DA9885F44E}" destId="{9203C95D-B244-4EA2-913E-74F1FCF57D79}" srcOrd="1" destOrd="0" presId="urn:microsoft.com/office/officeart/2005/8/layout/hProcess7"/>
    <dgm:cxn modelId="{BDB43987-7F18-42A3-B011-C41B272C3D5A}" srcId="{A2BB455B-983A-4F40-A31F-8EFC3A0F0CAF}" destId="{7BA2ED00-AE89-4820-95A2-048A84A54755}" srcOrd="0" destOrd="0" parTransId="{F8DE8A0E-7C1F-4F00-BFD5-32382157C2A1}" sibTransId="{06CAAB19-DEA1-4806-B3B2-419922E25EDE}"/>
    <dgm:cxn modelId="{5783078D-AD3B-4AF8-A029-8CAA021B85DF}" type="presOf" srcId="{4A046A9D-6912-4451-8A92-45DA9885F44E}" destId="{C3583F7D-8971-4AC7-8725-10775E06E29D}" srcOrd="0" destOrd="0" presId="urn:microsoft.com/office/officeart/2005/8/layout/hProcess7"/>
    <dgm:cxn modelId="{66128090-8E7C-4722-8839-CB3F8B824C2F}" type="presOf" srcId="{7BA2ED00-AE89-4820-95A2-048A84A54755}" destId="{3695C7A1-4C08-4B2B-BD71-903A9C7F0E78}" srcOrd="1" destOrd="0" presId="urn:microsoft.com/office/officeart/2005/8/layout/hProcess7"/>
    <dgm:cxn modelId="{1F1947B5-63E9-4565-BD30-317CBF52F234}" srcId="{A2BB455B-983A-4F40-A31F-8EFC3A0F0CAF}" destId="{4A046A9D-6912-4451-8A92-45DA9885F44E}" srcOrd="1" destOrd="0" parTransId="{2149DFCF-FFA2-4545-A12A-C7BB1922A4F4}" sibTransId="{CBFD8BFC-C098-44C8-A250-98B1B80BF059}"/>
    <dgm:cxn modelId="{577219B7-E114-4A11-8E9E-1666165213CC}" type="presOf" srcId="{DB52A66E-294A-4499-A845-7FE2B38AB813}" destId="{ED5B9B0C-F9B4-4E40-B515-1FF67B1C15F4}" srcOrd="0" destOrd="0" presId="urn:microsoft.com/office/officeart/2005/8/layout/hProcess7"/>
    <dgm:cxn modelId="{5D0417D3-1C01-41F2-9881-E4DF6FBBCC9A}" type="presOf" srcId="{7EF5276F-8F25-478E-9621-B782001B57C5}" destId="{3317E2D4-C015-45D3-8336-1AAA415F4684}" srcOrd="0" destOrd="0" presId="urn:microsoft.com/office/officeart/2005/8/layout/hProcess7"/>
    <dgm:cxn modelId="{D0EBC023-BD68-4272-B25E-1DA4885D40B5}" type="presParOf" srcId="{5002D199-545C-430A-B385-71BED305EA13}" destId="{EB7CB27C-4F67-432C-87CB-53FF20A55798}" srcOrd="0" destOrd="0" presId="urn:microsoft.com/office/officeart/2005/8/layout/hProcess7"/>
    <dgm:cxn modelId="{35009395-ED75-4374-9356-5BEFC14BB315}" type="presParOf" srcId="{EB7CB27C-4F67-432C-87CB-53FF20A55798}" destId="{AFC16454-984A-4596-90F5-3C159D27643B}" srcOrd="0" destOrd="0" presId="urn:microsoft.com/office/officeart/2005/8/layout/hProcess7"/>
    <dgm:cxn modelId="{CD81FCD5-8CC9-41C1-B54B-5867D582EA4D}" type="presParOf" srcId="{EB7CB27C-4F67-432C-87CB-53FF20A55798}" destId="{3695C7A1-4C08-4B2B-BD71-903A9C7F0E78}" srcOrd="1" destOrd="0" presId="urn:microsoft.com/office/officeart/2005/8/layout/hProcess7"/>
    <dgm:cxn modelId="{7AFD766C-856C-4AE3-9343-FCBB306438AC}" type="presParOf" srcId="{EB7CB27C-4F67-432C-87CB-53FF20A55798}" destId="{ED5B9B0C-F9B4-4E40-B515-1FF67B1C15F4}" srcOrd="2" destOrd="0" presId="urn:microsoft.com/office/officeart/2005/8/layout/hProcess7"/>
    <dgm:cxn modelId="{C1FEAE52-907E-4ACC-93F7-1C8722FA7B8A}" type="presParOf" srcId="{5002D199-545C-430A-B385-71BED305EA13}" destId="{63932200-1E6D-4AD8-BFC1-9F7372EBFFA7}" srcOrd="1" destOrd="0" presId="urn:microsoft.com/office/officeart/2005/8/layout/hProcess7"/>
    <dgm:cxn modelId="{E1C39A59-AB35-46F7-8E04-A0CDC56754F3}" type="presParOf" srcId="{5002D199-545C-430A-B385-71BED305EA13}" destId="{9E37D811-238B-498A-97B0-F9C26DEBABE6}" srcOrd="2" destOrd="0" presId="urn:microsoft.com/office/officeart/2005/8/layout/hProcess7"/>
    <dgm:cxn modelId="{4E4DD2E3-55C2-489B-8DC6-09778448AE15}" type="presParOf" srcId="{9E37D811-238B-498A-97B0-F9C26DEBABE6}" destId="{333C39EA-02BA-4258-9110-B96AD3A573E0}" srcOrd="0" destOrd="0" presId="urn:microsoft.com/office/officeart/2005/8/layout/hProcess7"/>
    <dgm:cxn modelId="{B1389182-5B0B-43DC-BF73-729A552F9D7A}" type="presParOf" srcId="{9E37D811-238B-498A-97B0-F9C26DEBABE6}" destId="{DC281031-F886-4D6D-8ACA-64A50968A395}" srcOrd="1" destOrd="0" presId="urn:microsoft.com/office/officeart/2005/8/layout/hProcess7"/>
    <dgm:cxn modelId="{874F8863-845C-4EAF-AB42-E19011CD2598}" type="presParOf" srcId="{9E37D811-238B-498A-97B0-F9C26DEBABE6}" destId="{9F672A17-9801-45F3-ADB1-034CA6D58B54}" srcOrd="2" destOrd="0" presId="urn:microsoft.com/office/officeart/2005/8/layout/hProcess7"/>
    <dgm:cxn modelId="{59A197FE-17FA-4F53-B74B-3B779A540753}" type="presParOf" srcId="{5002D199-545C-430A-B385-71BED305EA13}" destId="{EC30CFBE-059E-43D7-BF4E-BDD509D3D10A}" srcOrd="3" destOrd="0" presId="urn:microsoft.com/office/officeart/2005/8/layout/hProcess7"/>
    <dgm:cxn modelId="{AFFE81D9-38B6-4A61-8111-F19981778ADA}" type="presParOf" srcId="{5002D199-545C-430A-B385-71BED305EA13}" destId="{DAD64ADA-44D7-4FEE-AF82-100C4DE822E5}" srcOrd="4" destOrd="0" presId="urn:microsoft.com/office/officeart/2005/8/layout/hProcess7"/>
    <dgm:cxn modelId="{2BF3E84A-3A24-4C71-BDBB-4828B1BCED45}" type="presParOf" srcId="{DAD64ADA-44D7-4FEE-AF82-100C4DE822E5}" destId="{C3583F7D-8971-4AC7-8725-10775E06E29D}" srcOrd="0" destOrd="0" presId="urn:microsoft.com/office/officeart/2005/8/layout/hProcess7"/>
    <dgm:cxn modelId="{A46C992D-7EA5-4E77-89E3-02BE79D29AE3}" type="presParOf" srcId="{DAD64ADA-44D7-4FEE-AF82-100C4DE822E5}" destId="{9203C95D-B244-4EA2-913E-74F1FCF57D79}" srcOrd="1" destOrd="0" presId="urn:microsoft.com/office/officeart/2005/8/layout/hProcess7"/>
    <dgm:cxn modelId="{221922C3-AF9F-4B4D-899C-E1A6914AAA5E}" type="presParOf" srcId="{DAD64ADA-44D7-4FEE-AF82-100C4DE822E5}" destId="{3317E2D4-C015-45D3-8336-1AAA415F4684}"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0321B1-3FA1-4440-940A-C82529E8B43C}" type="doc">
      <dgm:prSet loTypeId="urn:microsoft.com/office/officeart/2005/8/layout/vList3" loCatId="list" qsTypeId="urn:microsoft.com/office/officeart/2005/8/quickstyle/simple1" qsCatId="simple" csTypeId="urn:microsoft.com/office/officeart/2005/8/colors/accent1_2" csCatId="accent1" phldr="1"/>
      <dgm:spPr/>
    </dgm:pt>
    <dgm:pt modelId="{F7492A79-D6D3-4B33-9F5D-92057E2BEAEE}">
      <dgm:prSet phldrT="[Metin]" custT="1"/>
      <dgm:spPr>
        <a:solidFill>
          <a:srgbClr val="FFFF8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just">
            <a:lnSpc>
              <a:spcPct val="150000"/>
            </a:lnSpc>
          </a:pPr>
          <a:endParaRPr lang="tr-TR" sz="1800" dirty="0">
            <a:solidFill>
              <a:schemeClr val="tx1"/>
            </a:solidFill>
          </a:endParaRPr>
        </a:p>
        <a:p>
          <a:pPr algn="just">
            <a:lnSpc>
              <a:spcPct val="150000"/>
            </a:lnSpc>
          </a:pPr>
          <a:r>
            <a:rPr lang="tr-TR" sz="1800" dirty="0">
              <a:solidFill>
                <a:schemeClr val="tx1"/>
              </a:solidFill>
            </a:rPr>
            <a:t>*   78 ülkeye uçuşlar iptal edilmiş,</a:t>
          </a:r>
        </a:p>
        <a:p>
          <a:pPr algn="just">
            <a:lnSpc>
              <a:spcPct val="150000"/>
            </a:lnSpc>
          </a:pPr>
          <a:r>
            <a:rPr lang="tr-TR" sz="1800" dirty="0">
              <a:solidFill>
                <a:schemeClr val="tx1"/>
              </a:solidFill>
            </a:rPr>
            <a:t>* Şehirlerarası otobüslerle ya da uçakla yapılan ulaşım valilik iznine tabi hale getirilmiştir.</a:t>
          </a:r>
        </a:p>
        <a:p>
          <a:pPr algn="just">
            <a:lnSpc>
              <a:spcPct val="150000"/>
            </a:lnSpc>
          </a:pPr>
          <a:endParaRPr lang="tr-TR" sz="1800" dirty="0">
            <a:solidFill>
              <a:schemeClr val="tx1"/>
            </a:solidFill>
          </a:endParaRPr>
        </a:p>
      </dgm:t>
    </dgm:pt>
    <dgm:pt modelId="{3FE1E6BB-7CBE-4024-9EDE-A1A23B0EDD1C}" type="parTrans" cxnId="{BF4D3DA7-A819-41FC-94C1-A58F32B832C1}">
      <dgm:prSet/>
      <dgm:spPr/>
      <dgm:t>
        <a:bodyPr/>
        <a:lstStyle/>
        <a:p>
          <a:pPr>
            <a:lnSpc>
              <a:spcPct val="150000"/>
            </a:lnSpc>
          </a:pPr>
          <a:endParaRPr lang="tr-TR" sz="1800">
            <a:solidFill>
              <a:schemeClr val="tx1"/>
            </a:solidFill>
          </a:endParaRPr>
        </a:p>
      </dgm:t>
    </dgm:pt>
    <dgm:pt modelId="{B64AC8C5-BAAF-4660-902B-4134C16AFC43}" type="sibTrans" cxnId="{BF4D3DA7-A819-41FC-94C1-A58F32B832C1}">
      <dgm:prSet/>
      <dgm:spPr/>
      <dgm:t>
        <a:bodyPr/>
        <a:lstStyle/>
        <a:p>
          <a:pPr>
            <a:lnSpc>
              <a:spcPct val="150000"/>
            </a:lnSpc>
          </a:pPr>
          <a:endParaRPr lang="tr-TR" sz="1800">
            <a:solidFill>
              <a:schemeClr val="tx1"/>
            </a:solidFill>
          </a:endParaRPr>
        </a:p>
      </dgm:t>
    </dgm:pt>
    <dgm:pt modelId="{F813220A-298E-44C0-9CF5-BC1C95DFDD1B}">
      <dgm:prSet phldrT="[Metin]" custT="1"/>
      <dgm:spPr>
        <a:solidFill>
          <a:srgbClr val="FFFF8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nSpc>
              <a:spcPct val="150000"/>
            </a:lnSpc>
          </a:pPr>
          <a:r>
            <a:rPr lang="tr-TR" sz="1800" dirty="0">
              <a:solidFill>
                <a:schemeClr val="tx1"/>
              </a:solidFill>
            </a:rPr>
            <a:t>* İzin talepleri 199 numaralı İçişleri Bakanlığı Nüfus ve Vatandaşlık İşleri Genel Müdürlüğü çağrı merkezi üzerinden yapılabilmektedir.</a:t>
          </a:r>
        </a:p>
      </dgm:t>
    </dgm:pt>
    <dgm:pt modelId="{625797C0-6F6F-4CAC-A1FA-4BABEA5C95DC}" type="parTrans" cxnId="{89FE201A-2299-4F73-B88A-410DB22979DE}">
      <dgm:prSet/>
      <dgm:spPr/>
      <dgm:t>
        <a:bodyPr/>
        <a:lstStyle/>
        <a:p>
          <a:pPr>
            <a:lnSpc>
              <a:spcPct val="150000"/>
            </a:lnSpc>
          </a:pPr>
          <a:endParaRPr lang="tr-TR" sz="1800">
            <a:solidFill>
              <a:schemeClr val="tx1"/>
            </a:solidFill>
          </a:endParaRPr>
        </a:p>
      </dgm:t>
    </dgm:pt>
    <dgm:pt modelId="{BCA4F67A-C6DE-4F4D-B4C4-64112BE70D06}" type="sibTrans" cxnId="{89FE201A-2299-4F73-B88A-410DB22979DE}">
      <dgm:prSet/>
      <dgm:spPr/>
      <dgm:t>
        <a:bodyPr/>
        <a:lstStyle/>
        <a:p>
          <a:pPr>
            <a:lnSpc>
              <a:spcPct val="150000"/>
            </a:lnSpc>
          </a:pPr>
          <a:endParaRPr lang="tr-TR" sz="1800">
            <a:solidFill>
              <a:schemeClr val="tx1"/>
            </a:solidFill>
          </a:endParaRPr>
        </a:p>
      </dgm:t>
    </dgm:pt>
    <dgm:pt modelId="{4BBEEFB6-7AB0-4E58-8F35-8D03C51B34E7}" type="pres">
      <dgm:prSet presAssocID="{510321B1-3FA1-4440-940A-C82529E8B43C}" presName="linearFlow" presStyleCnt="0">
        <dgm:presLayoutVars>
          <dgm:dir/>
          <dgm:resizeHandles val="exact"/>
        </dgm:presLayoutVars>
      </dgm:prSet>
      <dgm:spPr/>
    </dgm:pt>
    <dgm:pt modelId="{0459D47F-2ED6-44A2-B8A5-C3E485DDCF91}" type="pres">
      <dgm:prSet presAssocID="{F7492A79-D6D3-4B33-9F5D-92057E2BEAEE}" presName="composite" presStyleCnt="0"/>
      <dgm:spPr/>
    </dgm:pt>
    <dgm:pt modelId="{708296B0-C1F3-421B-9920-40614B30091E}" type="pres">
      <dgm:prSet presAssocID="{F7492A79-D6D3-4B33-9F5D-92057E2BEAEE}" presName="imgShp" presStyleLbl="fgImgPlace1" presStyleIdx="0" presStyleCnt="2"/>
      <dgm:spPr>
        <a:blipFill rotWithShape="1">
          <a:blip xmlns:r="http://schemas.openxmlformats.org/officeDocument/2006/relationships" r:embed="rId1"/>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046E5C25-6CD4-49DD-9931-6537A965B999}" type="pres">
      <dgm:prSet presAssocID="{F7492A79-D6D3-4B33-9F5D-92057E2BEAEE}" presName="txShp" presStyleLbl="node1" presStyleIdx="0" presStyleCnt="2" custLinFactNeighborY="2014">
        <dgm:presLayoutVars>
          <dgm:bulletEnabled val="1"/>
        </dgm:presLayoutVars>
      </dgm:prSet>
      <dgm:spPr/>
    </dgm:pt>
    <dgm:pt modelId="{495420EC-7D47-4CE7-AAD5-B4B94FDBB550}" type="pres">
      <dgm:prSet presAssocID="{B64AC8C5-BAAF-4660-902B-4134C16AFC43}" presName="spacing" presStyleCnt="0"/>
      <dgm:spPr/>
    </dgm:pt>
    <dgm:pt modelId="{D4F35940-1C31-4097-A6CE-377E07C9D419}" type="pres">
      <dgm:prSet presAssocID="{F813220A-298E-44C0-9CF5-BC1C95DFDD1B}" presName="composite" presStyleCnt="0"/>
      <dgm:spPr/>
    </dgm:pt>
    <dgm:pt modelId="{88BE2D4C-D0A4-4676-90A5-0E11580B5AE0}" type="pres">
      <dgm:prSet presAssocID="{F813220A-298E-44C0-9CF5-BC1C95DFDD1B}" presName="imgShp" presStyleLbl="fgImgPlace1" presStyleIdx="1" presStyleCnt="2"/>
      <dgm:spPr>
        <a:blipFill rotWithShape="1">
          <a:blip xmlns:r="http://schemas.openxmlformats.org/officeDocument/2006/relationships"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99B1CE5C-CD27-42E0-9CE2-6300E86A4285}" type="pres">
      <dgm:prSet presAssocID="{F813220A-298E-44C0-9CF5-BC1C95DFDD1B}" presName="txShp" presStyleLbl="node1" presStyleIdx="1" presStyleCnt="2">
        <dgm:presLayoutVars>
          <dgm:bulletEnabled val="1"/>
        </dgm:presLayoutVars>
      </dgm:prSet>
      <dgm:spPr/>
    </dgm:pt>
  </dgm:ptLst>
  <dgm:cxnLst>
    <dgm:cxn modelId="{89FE201A-2299-4F73-B88A-410DB22979DE}" srcId="{510321B1-3FA1-4440-940A-C82529E8B43C}" destId="{F813220A-298E-44C0-9CF5-BC1C95DFDD1B}" srcOrd="1" destOrd="0" parTransId="{625797C0-6F6F-4CAC-A1FA-4BABEA5C95DC}" sibTransId="{BCA4F67A-C6DE-4F4D-B4C4-64112BE70D06}"/>
    <dgm:cxn modelId="{BF4D3DA7-A819-41FC-94C1-A58F32B832C1}" srcId="{510321B1-3FA1-4440-940A-C82529E8B43C}" destId="{F7492A79-D6D3-4B33-9F5D-92057E2BEAEE}" srcOrd="0" destOrd="0" parTransId="{3FE1E6BB-7CBE-4024-9EDE-A1A23B0EDD1C}" sibTransId="{B64AC8C5-BAAF-4660-902B-4134C16AFC43}"/>
    <dgm:cxn modelId="{825C3FD1-F9A6-41A3-8EBC-C35510D6D2E6}" type="presOf" srcId="{510321B1-3FA1-4440-940A-C82529E8B43C}" destId="{4BBEEFB6-7AB0-4E58-8F35-8D03C51B34E7}" srcOrd="0" destOrd="0" presId="urn:microsoft.com/office/officeart/2005/8/layout/vList3"/>
    <dgm:cxn modelId="{D99327DB-1070-4CB7-81D2-88F4A0FCC5D7}" type="presOf" srcId="{F813220A-298E-44C0-9CF5-BC1C95DFDD1B}" destId="{99B1CE5C-CD27-42E0-9CE2-6300E86A4285}" srcOrd="0" destOrd="0" presId="urn:microsoft.com/office/officeart/2005/8/layout/vList3"/>
    <dgm:cxn modelId="{C26324DC-5C4B-4EA2-8070-B6178376B124}" type="presOf" srcId="{F7492A79-D6D3-4B33-9F5D-92057E2BEAEE}" destId="{046E5C25-6CD4-49DD-9931-6537A965B999}" srcOrd="0" destOrd="0" presId="urn:microsoft.com/office/officeart/2005/8/layout/vList3"/>
    <dgm:cxn modelId="{2D101CA5-7703-41A8-ABAF-7BD306F95785}" type="presParOf" srcId="{4BBEEFB6-7AB0-4E58-8F35-8D03C51B34E7}" destId="{0459D47F-2ED6-44A2-B8A5-C3E485DDCF91}" srcOrd="0" destOrd="0" presId="urn:microsoft.com/office/officeart/2005/8/layout/vList3"/>
    <dgm:cxn modelId="{D9D655BE-55BB-4BCE-BE3D-95A98A61D7BB}" type="presParOf" srcId="{0459D47F-2ED6-44A2-B8A5-C3E485DDCF91}" destId="{708296B0-C1F3-421B-9920-40614B30091E}" srcOrd="0" destOrd="0" presId="urn:microsoft.com/office/officeart/2005/8/layout/vList3"/>
    <dgm:cxn modelId="{2AE68BFE-C523-4A2D-BD3D-D01ED91E48D6}" type="presParOf" srcId="{0459D47F-2ED6-44A2-B8A5-C3E485DDCF91}" destId="{046E5C25-6CD4-49DD-9931-6537A965B999}" srcOrd="1" destOrd="0" presId="urn:microsoft.com/office/officeart/2005/8/layout/vList3"/>
    <dgm:cxn modelId="{C8F05E14-C1CD-4CF3-B897-2E77FB960119}" type="presParOf" srcId="{4BBEEFB6-7AB0-4E58-8F35-8D03C51B34E7}" destId="{495420EC-7D47-4CE7-AAD5-B4B94FDBB550}" srcOrd="1" destOrd="0" presId="urn:microsoft.com/office/officeart/2005/8/layout/vList3"/>
    <dgm:cxn modelId="{7588F77D-392C-4D92-B6AB-B9092944ACDB}" type="presParOf" srcId="{4BBEEFB6-7AB0-4E58-8F35-8D03C51B34E7}" destId="{D4F35940-1C31-4097-A6CE-377E07C9D419}" srcOrd="2" destOrd="0" presId="urn:microsoft.com/office/officeart/2005/8/layout/vList3"/>
    <dgm:cxn modelId="{1715DFB0-EA88-4CAA-AD4B-F549E543F67E}" type="presParOf" srcId="{D4F35940-1C31-4097-A6CE-377E07C9D419}" destId="{88BE2D4C-D0A4-4676-90A5-0E11580B5AE0}" srcOrd="0" destOrd="0" presId="urn:microsoft.com/office/officeart/2005/8/layout/vList3"/>
    <dgm:cxn modelId="{2B182B87-C280-4343-8437-574A10C396B2}" type="presParOf" srcId="{D4F35940-1C31-4097-A6CE-377E07C9D419}" destId="{99B1CE5C-CD27-42E0-9CE2-6300E86A428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8AC849D-5D60-4E6A-8D40-D5F22CD6B699}"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tr-TR"/>
        </a:p>
      </dgm:t>
    </dgm:pt>
    <dgm:pt modelId="{FC55BF1C-E6F8-4E6F-9733-B88CE7072F21}">
      <dgm:prSet phldrT="[Metin]" custT="1"/>
      <dgm:spPr>
        <a:solidFill>
          <a:schemeClr val="bg1">
            <a:lumMod val="85000"/>
          </a:schemeClr>
        </a:solidFill>
        <a:effectLst>
          <a:outerShdw blurRad="63500" sx="102000" sy="102000" algn="ctr" rotWithShape="0">
            <a:prstClr val="black">
              <a:alpha val="40000"/>
            </a:prstClr>
          </a:outerShdw>
        </a:effectLst>
      </dgm:spPr>
      <dgm:t>
        <a:bodyPr/>
        <a:lstStyle/>
        <a:p>
          <a:pPr algn="ctr">
            <a:lnSpc>
              <a:spcPct val="150000"/>
            </a:lnSpc>
          </a:pPr>
          <a:r>
            <a:rPr lang="tr-TR" sz="1800" dirty="0">
              <a:solidFill>
                <a:schemeClr val="tx1"/>
              </a:solidFill>
            </a:rPr>
            <a:t>Uçak, tren, otobüs, metro ve dolmuş gibi toplu ulaşım araçları, bu araçların yüzeyleri ve bu araçlarda yer alan her türlü araç, gereç ve eşyanın temizliği araçların kullanımda olmadığı dönemde günde en </a:t>
          </a:r>
          <a:r>
            <a:rPr lang="tr-TR" sz="1800" b="1" dirty="0">
              <a:solidFill>
                <a:schemeClr val="tx1"/>
              </a:solidFill>
            </a:rPr>
            <a:t>az 8 saatte bir ve gün sonunda olmak üzere su ve deterjan</a:t>
          </a:r>
          <a:r>
            <a:rPr lang="tr-TR" sz="1800" dirty="0">
              <a:solidFill>
                <a:schemeClr val="tx1"/>
              </a:solidFill>
            </a:rPr>
            <a:t> ile yapılmalıdır.</a:t>
          </a:r>
          <a:endParaRPr lang="tr-TR" sz="2700" dirty="0">
            <a:solidFill>
              <a:schemeClr val="tx1"/>
            </a:solidFill>
          </a:endParaRPr>
        </a:p>
      </dgm:t>
    </dgm:pt>
    <dgm:pt modelId="{62391531-3D71-4435-AB01-B0ECA1AC2316}" type="parTrans" cxnId="{C7BFF098-A2D9-4195-B369-1B65D67306F7}">
      <dgm:prSet/>
      <dgm:spPr/>
      <dgm:t>
        <a:bodyPr/>
        <a:lstStyle/>
        <a:p>
          <a:endParaRPr lang="tr-TR"/>
        </a:p>
      </dgm:t>
    </dgm:pt>
    <dgm:pt modelId="{1416F8D9-6260-42DE-BB29-06845710325F}" type="sibTrans" cxnId="{C7BFF098-A2D9-4195-B369-1B65D67306F7}">
      <dgm:prSet/>
      <dgm:spPr/>
      <dgm:t>
        <a:bodyPr/>
        <a:lstStyle/>
        <a:p>
          <a:endParaRPr lang="tr-TR"/>
        </a:p>
      </dgm:t>
    </dgm:pt>
    <dgm:pt modelId="{E3254FB8-5BB6-4A3D-908D-E9C2CDD7DA61}">
      <dgm:prSet phldrT="[Metin]" custT="1"/>
      <dgm:spPr>
        <a:solidFill>
          <a:schemeClr val="bg1">
            <a:lumMod val="85000"/>
          </a:schemeClr>
        </a:solidFill>
        <a:effectLst>
          <a:outerShdw blurRad="63500" sx="102000" sy="102000" algn="ctr" rotWithShape="0">
            <a:prstClr val="black">
              <a:alpha val="40000"/>
            </a:prstClr>
          </a:outerShdw>
        </a:effectLst>
      </dgm:spPr>
      <dgm:t>
        <a:bodyPr/>
        <a:lstStyle/>
        <a:p>
          <a:pPr algn="ctr">
            <a:lnSpc>
              <a:spcPct val="150000"/>
            </a:lnSpc>
          </a:pPr>
          <a:r>
            <a:rPr lang="tr-TR" sz="1800" dirty="0">
              <a:solidFill>
                <a:schemeClr val="tx1"/>
              </a:solidFill>
            </a:rPr>
            <a:t>Dezenfektanlar yolcu olmadığı durumlarda kullanılmalı ve sonrasında yarım saat (kuruyana ve koku çıkana kadar) havalandırılmalıdır.</a:t>
          </a:r>
        </a:p>
        <a:p>
          <a:pPr algn="ctr">
            <a:lnSpc>
              <a:spcPct val="150000"/>
            </a:lnSpc>
          </a:pPr>
          <a:r>
            <a:rPr lang="tr-TR" sz="1800" dirty="0">
              <a:solidFill>
                <a:schemeClr val="tx1"/>
              </a:solidFill>
            </a:rPr>
            <a:t>Olası COVID-19 vakasının trende saptanması durumunda vagonda yolcunun gidiş yönünün en arka sırasında oturtulması sağlanmalıdır.</a:t>
          </a:r>
          <a:endParaRPr lang="tr-TR" sz="2400" dirty="0"/>
        </a:p>
      </dgm:t>
    </dgm:pt>
    <dgm:pt modelId="{9734C620-A245-4BCE-8BE5-99C1BAB4181D}" type="parTrans" cxnId="{DEF027B9-E02A-4F32-8985-866D516C0080}">
      <dgm:prSet/>
      <dgm:spPr/>
      <dgm:t>
        <a:bodyPr/>
        <a:lstStyle/>
        <a:p>
          <a:endParaRPr lang="tr-TR"/>
        </a:p>
      </dgm:t>
    </dgm:pt>
    <dgm:pt modelId="{BF45220A-BE82-4A35-8493-8B537632F371}" type="sibTrans" cxnId="{DEF027B9-E02A-4F32-8985-866D516C0080}">
      <dgm:prSet/>
      <dgm:spPr/>
      <dgm:t>
        <a:bodyPr/>
        <a:lstStyle/>
        <a:p>
          <a:endParaRPr lang="tr-TR"/>
        </a:p>
      </dgm:t>
    </dgm:pt>
    <dgm:pt modelId="{6D3BDF59-AF24-442D-A8FC-B5BA9536FF94}" type="pres">
      <dgm:prSet presAssocID="{C8AC849D-5D60-4E6A-8D40-D5F22CD6B699}" presName="Name0" presStyleCnt="0">
        <dgm:presLayoutVars>
          <dgm:dir/>
          <dgm:resizeHandles val="exact"/>
        </dgm:presLayoutVars>
      </dgm:prSet>
      <dgm:spPr/>
    </dgm:pt>
    <dgm:pt modelId="{8F56428B-3100-4DD9-BC03-07DB6A4136E2}" type="pres">
      <dgm:prSet presAssocID="{FC55BF1C-E6F8-4E6F-9733-B88CE7072F21}" presName="node" presStyleLbl="node1" presStyleIdx="0" presStyleCnt="2">
        <dgm:presLayoutVars>
          <dgm:bulletEnabled val="1"/>
        </dgm:presLayoutVars>
      </dgm:prSet>
      <dgm:spPr/>
    </dgm:pt>
    <dgm:pt modelId="{45D81046-7CCA-41D4-8844-C5FDB62CF645}" type="pres">
      <dgm:prSet presAssocID="{1416F8D9-6260-42DE-BB29-06845710325F}" presName="sibTrans" presStyleCnt="0"/>
      <dgm:spPr/>
    </dgm:pt>
    <dgm:pt modelId="{88E9CEAF-1510-43E9-8BDA-413FB4150590}" type="pres">
      <dgm:prSet presAssocID="{E3254FB8-5BB6-4A3D-908D-E9C2CDD7DA61}" presName="node" presStyleLbl="node1" presStyleIdx="1" presStyleCnt="2" custLinFactNeighborX="6431" custLinFactNeighborY="-1084">
        <dgm:presLayoutVars>
          <dgm:bulletEnabled val="1"/>
        </dgm:presLayoutVars>
      </dgm:prSet>
      <dgm:spPr/>
    </dgm:pt>
  </dgm:ptLst>
  <dgm:cxnLst>
    <dgm:cxn modelId="{6044351A-85D2-4B06-8AE6-0C7DCF86877B}" type="presOf" srcId="{E3254FB8-5BB6-4A3D-908D-E9C2CDD7DA61}" destId="{88E9CEAF-1510-43E9-8BDA-413FB4150590}" srcOrd="0" destOrd="0" presId="urn:microsoft.com/office/officeart/2005/8/layout/hList6"/>
    <dgm:cxn modelId="{ECE0B968-D23E-498A-BB53-47F4FDA891F8}" type="presOf" srcId="{FC55BF1C-E6F8-4E6F-9733-B88CE7072F21}" destId="{8F56428B-3100-4DD9-BC03-07DB6A4136E2}" srcOrd="0" destOrd="0" presId="urn:microsoft.com/office/officeart/2005/8/layout/hList6"/>
    <dgm:cxn modelId="{5489ED91-7599-473E-8B92-2C929DC79329}" type="presOf" srcId="{C8AC849D-5D60-4E6A-8D40-D5F22CD6B699}" destId="{6D3BDF59-AF24-442D-A8FC-B5BA9536FF94}" srcOrd="0" destOrd="0" presId="urn:microsoft.com/office/officeart/2005/8/layout/hList6"/>
    <dgm:cxn modelId="{C7BFF098-A2D9-4195-B369-1B65D67306F7}" srcId="{C8AC849D-5D60-4E6A-8D40-D5F22CD6B699}" destId="{FC55BF1C-E6F8-4E6F-9733-B88CE7072F21}" srcOrd="0" destOrd="0" parTransId="{62391531-3D71-4435-AB01-B0ECA1AC2316}" sibTransId="{1416F8D9-6260-42DE-BB29-06845710325F}"/>
    <dgm:cxn modelId="{DEF027B9-E02A-4F32-8985-866D516C0080}" srcId="{C8AC849D-5D60-4E6A-8D40-D5F22CD6B699}" destId="{E3254FB8-5BB6-4A3D-908D-E9C2CDD7DA61}" srcOrd="1" destOrd="0" parTransId="{9734C620-A245-4BCE-8BE5-99C1BAB4181D}" sibTransId="{BF45220A-BE82-4A35-8493-8B537632F371}"/>
    <dgm:cxn modelId="{5A8D0A34-C315-4CFC-A201-C87BD274C19C}" type="presParOf" srcId="{6D3BDF59-AF24-442D-A8FC-B5BA9536FF94}" destId="{8F56428B-3100-4DD9-BC03-07DB6A4136E2}" srcOrd="0" destOrd="0" presId="urn:microsoft.com/office/officeart/2005/8/layout/hList6"/>
    <dgm:cxn modelId="{95101D78-ED59-4604-8C02-2523051A6950}" type="presParOf" srcId="{6D3BDF59-AF24-442D-A8FC-B5BA9536FF94}" destId="{45D81046-7CCA-41D4-8844-C5FDB62CF645}" srcOrd="1" destOrd="0" presId="urn:microsoft.com/office/officeart/2005/8/layout/hList6"/>
    <dgm:cxn modelId="{967BA655-78CE-4797-9722-8813BED47E01}" type="presParOf" srcId="{6D3BDF59-AF24-442D-A8FC-B5BA9536FF94}" destId="{88E9CEAF-1510-43E9-8BDA-413FB4150590}"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15B22-154A-43A3-89FA-6A31D9501FD9}">
      <dsp:nvSpPr>
        <dsp:cNvPr id="0" name=""/>
        <dsp:cNvSpPr/>
      </dsp:nvSpPr>
      <dsp:spPr>
        <a:xfrm>
          <a:off x="300106" y="219023"/>
          <a:ext cx="3667891" cy="2738003"/>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228600" lvl="1" indent="-228600" algn="l" defTabSz="1022350">
            <a:lnSpc>
              <a:spcPct val="90000"/>
            </a:lnSpc>
            <a:spcBef>
              <a:spcPct val="0"/>
            </a:spcBef>
            <a:spcAft>
              <a:spcPct val="15000"/>
            </a:spcAft>
            <a:buChar char="•"/>
          </a:pPr>
          <a:endParaRPr lang="tr-TR" sz="2300" kern="1200" dirty="0"/>
        </a:p>
        <a:p>
          <a:pPr marL="171450" lvl="1" indent="-171450" algn="ctr" defTabSz="800100">
            <a:lnSpc>
              <a:spcPct val="150000"/>
            </a:lnSpc>
            <a:spcBef>
              <a:spcPct val="0"/>
            </a:spcBef>
            <a:spcAft>
              <a:spcPct val="15000"/>
            </a:spcAft>
            <a:buChar char="•"/>
          </a:pPr>
          <a:r>
            <a:rPr lang="tr-TR" sz="1800" kern="1200" dirty="0"/>
            <a:t>İnsanlık tarihi boyunca salgın hastalıklar büyük olaylara sebep olmuştur.</a:t>
          </a:r>
        </a:p>
      </dsp:txBody>
      <dsp:txXfrm>
        <a:off x="364261" y="283178"/>
        <a:ext cx="3539581" cy="2673848"/>
      </dsp:txXfrm>
    </dsp:sp>
    <dsp:sp modelId="{60D14663-684F-4456-87B3-66EA2689314F}">
      <dsp:nvSpPr>
        <dsp:cNvPr id="0" name=""/>
        <dsp:cNvSpPr/>
      </dsp:nvSpPr>
      <dsp:spPr>
        <a:xfrm>
          <a:off x="300106" y="2740916"/>
          <a:ext cx="3667891" cy="1177341"/>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82550" bIns="0" numCol="1" spcCol="1270" anchor="ctr" anchorCtr="0">
          <a:noAutofit/>
        </a:bodyPr>
        <a:lstStyle/>
        <a:p>
          <a:pPr marL="0" lvl="0" indent="0" algn="l" defTabSz="2889250">
            <a:lnSpc>
              <a:spcPct val="90000"/>
            </a:lnSpc>
            <a:spcBef>
              <a:spcPct val="0"/>
            </a:spcBef>
            <a:spcAft>
              <a:spcPct val="35000"/>
            </a:spcAft>
            <a:buNone/>
          </a:pPr>
          <a:endParaRPr lang="tr-TR" sz="6500" kern="1200" dirty="0"/>
        </a:p>
      </dsp:txBody>
      <dsp:txXfrm>
        <a:off x="300106" y="2740916"/>
        <a:ext cx="2583022" cy="1177341"/>
      </dsp:txXfrm>
    </dsp:sp>
    <dsp:sp modelId="{53101072-BAEC-47D6-ABD4-D3A214B08F4D}">
      <dsp:nvSpPr>
        <dsp:cNvPr id="0" name=""/>
        <dsp:cNvSpPr/>
      </dsp:nvSpPr>
      <dsp:spPr>
        <a:xfrm>
          <a:off x="2227384" y="2428362"/>
          <a:ext cx="2248406" cy="2282888"/>
        </a:xfrm>
        <a:prstGeom prst="ellipse">
          <a:avLst/>
        </a:prstGeom>
        <a:blipFill rotWithShape="1">
          <a:blip xmlns:r="http://schemas.openxmlformats.org/officeDocument/2006/relationships" r:embed="rId1"/>
          <a:stretch>
            <a:fillRect/>
          </a:stretch>
        </a:blip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36C8C2-F3D0-4F2E-9551-7ED942E601B8}">
      <dsp:nvSpPr>
        <dsp:cNvPr id="0" name=""/>
        <dsp:cNvSpPr/>
      </dsp:nvSpPr>
      <dsp:spPr>
        <a:xfrm>
          <a:off x="5092399" y="171353"/>
          <a:ext cx="3667891" cy="2557979"/>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ctr" defTabSz="800100">
            <a:lnSpc>
              <a:spcPct val="150000"/>
            </a:lnSpc>
            <a:spcBef>
              <a:spcPct val="0"/>
            </a:spcBef>
            <a:spcAft>
              <a:spcPct val="15000"/>
            </a:spcAft>
            <a:buChar char="•"/>
          </a:pPr>
          <a:r>
            <a:rPr lang="tr-TR" sz="1800" kern="1200" dirty="0"/>
            <a:t>Bugüne kadar görülen salgın hastalıklardan insanlık tarihine en çok etki edenlerinin veba, kolera, tifüs, çiçek, ebola ve grip olduğu bilinmektedir.</a:t>
          </a:r>
        </a:p>
      </dsp:txBody>
      <dsp:txXfrm>
        <a:off x="5152336" y="231290"/>
        <a:ext cx="3548017" cy="2498042"/>
      </dsp:txXfrm>
    </dsp:sp>
    <dsp:sp modelId="{FD5C7FCA-755C-40DA-A9B3-178A69854A4E}">
      <dsp:nvSpPr>
        <dsp:cNvPr id="0" name=""/>
        <dsp:cNvSpPr/>
      </dsp:nvSpPr>
      <dsp:spPr>
        <a:xfrm>
          <a:off x="5092399" y="2691397"/>
          <a:ext cx="3667891" cy="1177341"/>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82550" bIns="0" numCol="1" spcCol="1270" anchor="ctr" anchorCtr="0">
          <a:noAutofit/>
        </a:bodyPr>
        <a:lstStyle/>
        <a:p>
          <a:pPr marL="0" lvl="0" indent="0" algn="l" defTabSz="2889250">
            <a:lnSpc>
              <a:spcPct val="90000"/>
            </a:lnSpc>
            <a:spcBef>
              <a:spcPct val="0"/>
            </a:spcBef>
            <a:spcAft>
              <a:spcPct val="35000"/>
            </a:spcAft>
            <a:buNone/>
          </a:pPr>
          <a:endParaRPr lang="tr-TR" sz="6500" kern="1200" dirty="0"/>
        </a:p>
      </dsp:txBody>
      <dsp:txXfrm>
        <a:off x="5092399" y="2691397"/>
        <a:ext cx="2583022" cy="1177341"/>
      </dsp:txXfrm>
    </dsp:sp>
    <dsp:sp modelId="{7B218C80-EB09-4AE7-90FC-B016AF5FC269}">
      <dsp:nvSpPr>
        <dsp:cNvPr id="0" name=""/>
        <dsp:cNvSpPr/>
      </dsp:nvSpPr>
      <dsp:spPr>
        <a:xfrm>
          <a:off x="7282634" y="2369819"/>
          <a:ext cx="2276854" cy="2300938"/>
        </a:xfrm>
        <a:prstGeom prst="ellipse">
          <a:avLst/>
        </a:prstGeom>
        <a:blipFill rotWithShape="1">
          <a:blip xmlns:r="http://schemas.openxmlformats.org/officeDocument/2006/relationships" r:embed="rId2"/>
          <a:stretch>
            <a:fillRect/>
          </a:stretch>
        </a:blip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A474A-DFBA-452D-977B-917C855EE5BC}">
      <dsp:nvSpPr>
        <dsp:cNvPr id="0" name=""/>
        <dsp:cNvSpPr/>
      </dsp:nvSpPr>
      <dsp:spPr>
        <a:xfrm rot="16200000">
          <a:off x="-313555" y="318526"/>
          <a:ext cx="5418667" cy="4781613"/>
        </a:xfrm>
        <a:prstGeom prst="flowChartManualOperation">
          <a:avLst/>
        </a:prstGeom>
        <a:solidFill>
          <a:srgbClr val="DBEB89"/>
        </a:solidFill>
        <a:ln w="15875" cap="rnd"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l" defTabSz="800100">
            <a:lnSpc>
              <a:spcPct val="150000"/>
            </a:lnSpc>
            <a:spcBef>
              <a:spcPct val="0"/>
            </a:spcBef>
            <a:spcAft>
              <a:spcPct val="35000"/>
            </a:spcAft>
            <a:buNone/>
          </a:pPr>
          <a:r>
            <a:rPr lang="tr-TR" sz="1800" kern="1200" dirty="0">
              <a:solidFill>
                <a:schemeClr val="tx1"/>
              </a:solidFill>
            </a:rPr>
            <a:t>• Alışveriş Merkezleri ve Yatırımcıları Derneği Başkanı, </a:t>
          </a:r>
          <a:r>
            <a:rPr lang="tr-TR" sz="1800" kern="1200" dirty="0" err="1">
              <a:solidFill>
                <a:schemeClr val="tx1"/>
              </a:solidFill>
            </a:rPr>
            <a:t>AVM’lerin</a:t>
          </a:r>
          <a:r>
            <a:rPr lang="tr-TR" sz="1800" kern="1200" dirty="0">
              <a:solidFill>
                <a:schemeClr val="tx1"/>
              </a:solidFill>
            </a:rPr>
            <a:t> açılış kapanış saatleri, geçici süreyle, öğlen 12:00 - akşam 20:00 olacak şekilde düzenlenmesini tavsiye etmiştir. </a:t>
          </a:r>
        </a:p>
      </dsp:txBody>
      <dsp:txXfrm rot="5400000">
        <a:off x="4972" y="1083732"/>
        <a:ext cx="4781613" cy="3251201"/>
      </dsp:txXfrm>
    </dsp:sp>
    <dsp:sp modelId="{AB6BCD6F-2722-405D-B643-CC87FD4F01BE}">
      <dsp:nvSpPr>
        <dsp:cNvPr id="0" name=""/>
        <dsp:cNvSpPr/>
      </dsp:nvSpPr>
      <dsp:spPr>
        <a:xfrm rot="16200000">
          <a:off x="4826678" y="318526"/>
          <a:ext cx="5418667" cy="4781613"/>
        </a:xfrm>
        <a:prstGeom prst="flowChartManualOperation">
          <a:avLst/>
        </a:prstGeom>
        <a:solidFill>
          <a:srgbClr val="DBEB89"/>
        </a:solidFill>
        <a:ln w="15875" cap="rnd"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l" defTabSz="800100">
            <a:lnSpc>
              <a:spcPct val="150000"/>
            </a:lnSpc>
            <a:spcBef>
              <a:spcPct val="0"/>
            </a:spcBef>
            <a:spcAft>
              <a:spcPct val="35000"/>
            </a:spcAft>
            <a:buNone/>
          </a:pPr>
          <a:r>
            <a:rPr lang="tr-TR" sz="1800" kern="1200" dirty="0">
              <a:solidFill>
                <a:schemeClr val="tx1"/>
              </a:solidFill>
            </a:rPr>
            <a:t>• Ayrıca, </a:t>
          </a:r>
          <a:r>
            <a:rPr lang="tr-TR" sz="1800" kern="1200" dirty="0" err="1">
              <a:solidFill>
                <a:schemeClr val="tx1"/>
              </a:solidFill>
            </a:rPr>
            <a:t>AVM’lerde</a:t>
          </a:r>
          <a:r>
            <a:rPr lang="tr-TR" sz="1800" kern="1200" dirty="0">
              <a:solidFill>
                <a:schemeClr val="tx1"/>
              </a:solidFill>
            </a:rPr>
            <a:t> temel ihtiyaçlar için marketler ve eczaneler dışındaki bütün bölümler kapatılmıştır.</a:t>
          </a:r>
        </a:p>
        <a:p>
          <a:pPr marL="0" lvl="0" indent="0" algn="l" defTabSz="800100">
            <a:lnSpc>
              <a:spcPct val="150000"/>
            </a:lnSpc>
            <a:spcBef>
              <a:spcPct val="0"/>
            </a:spcBef>
            <a:spcAft>
              <a:spcPct val="35000"/>
            </a:spcAft>
            <a:buNone/>
          </a:pPr>
          <a:r>
            <a:rPr lang="tr-TR" sz="1800" kern="1200" dirty="0">
              <a:solidFill>
                <a:schemeClr val="tx1"/>
              </a:solidFill>
            </a:rPr>
            <a:t>• Tüm alışveriş merkezlerinde dezenfektasyon çalışmalarından, çalışanlara maske </a:t>
          </a:r>
          <a:r>
            <a:rPr lang="tr-TR" sz="1800" kern="1200" dirty="0" err="1">
              <a:solidFill>
                <a:schemeClr val="tx1"/>
              </a:solidFill>
            </a:rPr>
            <a:t>tedariğine</a:t>
          </a:r>
          <a:r>
            <a:rPr lang="tr-TR" sz="1800" kern="1200" dirty="0">
              <a:solidFill>
                <a:schemeClr val="tx1"/>
              </a:solidFill>
            </a:rPr>
            <a:t> kadar geniş çaplı önlemler alınmıştır. </a:t>
          </a:r>
        </a:p>
      </dsp:txBody>
      <dsp:txXfrm rot="5400000">
        <a:off x="5145205" y="1083732"/>
        <a:ext cx="4781613" cy="32512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56BFE-8D0B-41EF-BD53-A9DAFB9795B2}">
      <dsp:nvSpPr>
        <dsp:cNvPr id="0" name=""/>
        <dsp:cNvSpPr/>
      </dsp:nvSpPr>
      <dsp:spPr>
        <a:xfrm>
          <a:off x="-6126981" y="-937410"/>
          <a:ext cx="7293488" cy="7293488"/>
        </a:xfrm>
        <a:prstGeom prst="blockArc">
          <a:avLst>
            <a:gd name="adj1" fmla="val 18900000"/>
            <a:gd name="adj2" fmla="val 2700000"/>
            <a:gd name="adj3" fmla="val 296"/>
          </a:avLst>
        </a:prstGeom>
        <a:noFill/>
        <a:ln w="15875" cap="rnd"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0">
          <a:scrgbClr r="0" g="0" b="0"/>
        </a:fillRef>
        <a:effectRef idx="0">
          <a:scrgbClr r="0" g="0" b="0"/>
        </a:effectRef>
        <a:fontRef idx="minor"/>
      </dsp:style>
    </dsp:sp>
    <dsp:sp modelId="{2FB20163-7A6C-4026-A76B-004C2A13CE79}">
      <dsp:nvSpPr>
        <dsp:cNvPr id="0" name=""/>
        <dsp:cNvSpPr/>
      </dsp:nvSpPr>
      <dsp:spPr>
        <a:xfrm>
          <a:off x="610504" y="416587"/>
          <a:ext cx="9680802" cy="833607"/>
        </a:xfrm>
        <a:prstGeom prst="rect">
          <a:avLst/>
        </a:prstGeom>
        <a:solidFill>
          <a:schemeClr val="accent2">
            <a:lumMod val="40000"/>
            <a:lumOff val="60000"/>
          </a:schemeClr>
        </a:solidFill>
        <a:ln w="15875" cap="rnd"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61676" tIns="45720" rIns="45720" bIns="45720" numCol="1" spcCol="1270" anchor="ctr" anchorCtr="0">
          <a:noAutofit/>
        </a:bodyPr>
        <a:lstStyle/>
        <a:p>
          <a:pPr marL="0" lvl="0" indent="0" algn="l" defTabSz="800100">
            <a:lnSpc>
              <a:spcPct val="150000"/>
            </a:lnSpc>
            <a:spcBef>
              <a:spcPct val="0"/>
            </a:spcBef>
            <a:spcAft>
              <a:spcPct val="35000"/>
            </a:spcAft>
            <a:buNone/>
          </a:pPr>
          <a:r>
            <a:rPr lang="tr-TR" sz="1800" kern="1200" dirty="0" err="1">
              <a:solidFill>
                <a:schemeClr val="tx1"/>
              </a:solidFill>
            </a:rPr>
            <a:t>AVM’lerdeki</a:t>
          </a:r>
          <a:r>
            <a:rPr lang="tr-TR" sz="1800" kern="1200" dirty="0">
              <a:solidFill>
                <a:schemeClr val="tx1"/>
              </a:solidFill>
            </a:rPr>
            <a:t> çalışanlar için de birbiriyle temas etmeyen ayrı gruplar oluşturarak; hizmetin hem hijyenik hem de kesintisiz devam etmesi amaçlanmıştır. </a:t>
          </a:r>
        </a:p>
      </dsp:txBody>
      <dsp:txXfrm>
        <a:off x="610504" y="416587"/>
        <a:ext cx="9680802" cy="833607"/>
      </dsp:txXfrm>
    </dsp:sp>
    <dsp:sp modelId="{1A2DDF40-9E18-4E8E-969F-8D0A27B89070}">
      <dsp:nvSpPr>
        <dsp:cNvPr id="0" name=""/>
        <dsp:cNvSpPr/>
      </dsp:nvSpPr>
      <dsp:spPr>
        <a:xfrm>
          <a:off x="89500" y="312386"/>
          <a:ext cx="1042009" cy="1042009"/>
        </a:xfrm>
        <a:prstGeom prst="ellipse">
          <a:avLst/>
        </a:prstGeom>
        <a:solidFill>
          <a:srgbClr val="CCCCFF"/>
        </a:solidFill>
        <a:ln w="15875" cap="rnd"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4ACDF5DA-6DB8-434E-A182-28010306F277}">
      <dsp:nvSpPr>
        <dsp:cNvPr id="0" name=""/>
        <dsp:cNvSpPr/>
      </dsp:nvSpPr>
      <dsp:spPr>
        <a:xfrm>
          <a:off x="1088431" y="1667215"/>
          <a:ext cx="9202875" cy="833607"/>
        </a:xfrm>
        <a:prstGeom prst="rect">
          <a:avLst/>
        </a:prstGeom>
        <a:solidFill>
          <a:schemeClr val="accent2">
            <a:lumMod val="40000"/>
            <a:lumOff val="60000"/>
          </a:schemeClr>
        </a:solidFill>
        <a:ln w="15875" cap="rnd"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61676" tIns="45720" rIns="45720" bIns="45720" numCol="1" spcCol="1270" anchor="ctr" anchorCtr="0">
          <a:noAutofit/>
        </a:bodyPr>
        <a:lstStyle/>
        <a:p>
          <a:pPr marL="0" lvl="0" indent="0" algn="l" defTabSz="800100">
            <a:lnSpc>
              <a:spcPct val="150000"/>
            </a:lnSpc>
            <a:spcBef>
              <a:spcPct val="0"/>
            </a:spcBef>
            <a:spcAft>
              <a:spcPct val="35000"/>
            </a:spcAft>
            <a:buNone/>
          </a:pPr>
          <a:r>
            <a:rPr lang="tr-TR" sz="1800" kern="1200" dirty="0">
              <a:solidFill>
                <a:schemeClr val="tx1"/>
              </a:solidFill>
            </a:rPr>
            <a:t>Bunun yanı sıra </a:t>
          </a:r>
          <a:r>
            <a:rPr lang="tr-TR" sz="1800" kern="1200" dirty="0" err="1">
              <a:solidFill>
                <a:schemeClr val="tx1"/>
              </a:solidFill>
            </a:rPr>
            <a:t>AVM’lere</a:t>
          </a:r>
          <a:r>
            <a:rPr lang="tr-TR" sz="1800" kern="1200" dirty="0">
              <a:solidFill>
                <a:schemeClr val="tx1"/>
              </a:solidFill>
            </a:rPr>
            <a:t> girişlerin daha kontrollü olması sağlanmıştır.</a:t>
          </a:r>
        </a:p>
      </dsp:txBody>
      <dsp:txXfrm>
        <a:off x="1088431" y="1667215"/>
        <a:ext cx="9202875" cy="833607"/>
      </dsp:txXfrm>
    </dsp:sp>
    <dsp:sp modelId="{4B79B5E9-51C8-4D19-85F7-0767AFC2722E}">
      <dsp:nvSpPr>
        <dsp:cNvPr id="0" name=""/>
        <dsp:cNvSpPr/>
      </dsp:nvSpPr>
      <dsp:spPr>
        <a:xfrm>
          <a:off x="567426" y="1563014"/>
          <a:ext cx="1042009" cy="1042009"/>
        </a:xfrm>
        <a:prstGeom prst="ellipse">
          <a:avLst/>
        </a:prstGeom>
        <a:solidFill>
          <a:srgbClr val="CCCCFF"/>
        </a:solidFill>
        <a:ln w="15875" cap="rnd"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95B9414D-53AE-42C1-91EA-9ACAF3F8CA59}">
      <dsp:nvSpPr>
        <dsp:cNvPr id="0" name=""/>
        <dsp:cNvSpPr/>
      </dsp:nvSpPr>
      <dsp:spPr>
        <a:xfrm>
          <a:off x="1088431" y="2917843"/>
          <a:ext cx="9202875" cy="833607"/>
        </a:xfrm>
        <a:prstGeom prst="rect">
          <a:avLst/>
        </a:prstGeom>
        <a:solidFill>
          <a:schemeClr val="accent2">
            <a:lumMod val="40000"/>
            <a:lumOff val="60000"/>
          </a:schemeClr>
        </a:solidFill>
        <a:ln w="15875" cap="rnd"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61676" tIns="45720" rIns="45720" bIns="45720" numCol="1" spcCol="1270" anchor="ctr" anchorCtr="0">
          <a:noAutofit/>
        </a:bodyPr>
        <a:lstStyle/>
        <a:p>
          <a:pPr marL="0" lvl="0" indent="0" algn="l" defTabSz="800100">
            <a:lnSpc>
              <a:spcPct val="150000"/>
            </a:lnSpc>
            <a:spcBef>
              <a:spcPct val="0"/>
            </a:spcBef>
            <a:spcAft>
              <a:spcPct val="35000"/>
            </a:spcAft>
            <a:buNone/>
          </a:pPr>
          <a:r>
            <a:rPr lang="tr-TR" sz="1800" kern="1200" dirty="0">
              <a:solidFill>
                <a:schemeClr val="tx1"/>
              </a:solidFill>
            </a:rPr>
            <a:t>AVM girişlerinde kolonya veya dezenfektan bulundurulacak; </a:t>
          </a:r>
          <a:r>
            <a:rPr lang="tr-TR" sz="1800" kern="1200" dirty="0" err="1">
              <a:solidFill>
                <a:schemeClr val="tx1"/>
              </a:solidFill>
            </a:rPr>
            <a:t>AVM’lere</a:t>
          </a:r>
          <a:r>
            <a:rPr lang="tr-TR" sz="1800" kern="1200" dirty="0">
              <a:solidFill>
                <a:schemeClr val="tx1"/>
              </a:solidFill>
            </a:rPr>
            <a:t> girişlerin kontrollü olması sağlanacaktır.</a:t>
          </a:r>
        </a:p>
      </dsp:txBody>
      <dsp:txXfrm>
        <a:off x="1088431" y="2917843"/>
        <a:ext cx="9202875" cy="833607"/>
      </dsp:txXfrm>
    </dsp:sp>
    <dsp:sp modelId="{79634B5C-249A-4F8C-A15B-EB5CBF184F22}">
      <dsp:nvSpPr>
        <dsp:cNvPr id="0" name=""/>
        <dsp:cNvSpPr/>
      </dsp:nvSpPr>
      <dsp:spPr>
        <a:xfrm>
          <a:off x="567426" y="2813642"/>
          <a:ext cx="1042009" cy="1042009"/>
        </a:xfrm>
        <a:prstGeom prst="ellipse">
          <a:avLst/>
        </a:prstGeom>
        <a:solidFill>
          <a:srgbClr val="CCCCFF"/>
        </a:solidFill>
        <a:ln w="15875" cap="rnd"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2546B6C8-8507-4623-B97B-7C280759C7F6}">
      <dsp:nvSpPr>
        <dsp:cNvPr id="0" name=""/>
        <dsp:cNvSpPr/>
      </dsp:nvSpPr>
      <dsp:spPr>
        <a:xfrm>
          <a:off x="610504" y="4168472"/>
          <a:ext cx="9680802" cy="833607"/>
        </a:xfrm>
        <a:prstGeom prst="rect">
          <a:avLst/>
        </a:prstGeom>
        <a:solidFill>
          <a:schemeClr val="accent2">
            <a:lumMod val="40000"/>
            <a:lumOff val="60000"/>
          </a:schemeClr>
        </a:solidFill>
        <a:ln w="15875" cap="rnd"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61676" tIns="45720" rIns="45720" bIns="45720" numCol="1" spcCol="1270" anchor="ctr" anchorCtr="0">
          <a:noAutofit/>
        </a:bodyPr>
        <a:lstStyle/>
        <a:p>
          <a:pPr marL="0" lvl="0" indent="0" algn="l" defTabSz="800100">
            <a:lnSpc>
              <a:spcPct val="150000"/>
            </a:lnSpc>
            <a:spcBef>
              <a:spcPct val="0"/>
            </a:spcBef>
            <a:spcAft>
              <a:spcPct val="35000"/>
            </a:spcAft>
            <a:buNone/>
          </a:pPr>
          <a:r>
            <a:rPr lang="tr-TR" sz="1800" kern="1200" dirty="0">
              <a:solidFill>
                <a:schemeClr val="tx1"/>
              </a:solidFill>
            </a:rPr>
            <a:t>Halkı bilgilendirici videoların </a:t>
          </a:r>
          <a:r>
            <a:rPr lang="tr-TR" sz="1800" kern="1200" dirty="0" err="1">
              <a:solidFill>
                <a:schemeClr val="tx1"/>
              </a:solidFill>
            </a:rPr>
            <a:t>AVM’lerdeki</a:t>
          </a:r>
          <a:r>
            <a:rPr lang="tr-TR" sz="1800" kern="1200" dirty="0">
              <a:solidFill>
                <a:schemeClr val="tx1"/>
              </a:solidFill>
            </a:rPr>
            <a:t> ekranlarda ve halka ulaşabilecek tüm mecralarda yer alması sağlanmıştır. </a:t>
          </a:r>
        </a:p>
      </dsp:txBody>
      <dsp:txXfrm>
        <a:off x="610504" y="4168472"/>
        <a:ext cx="9680802" cy="833607"/>
      </dsp:txXfrm>
    </dsp:sp>
    <dsp:sp modelId="{80774462-1C4C-4374-B2AB-B2439DD7FBD2}">
      <dsp:nvSpPr>
        <dsp:cNvPr id="0" name=""/>
        <dsp:cNvSpPr/>
      </dsp:nvSpPr>
      <dsp:spPr>
        <a:xfrm>
          <a:off x="89500" y="4064271"/>
          <a:ext cx="1042009" cy="1042009"/>
        </a:xfrm>
        <a:prstGeom prst="ellipse">
          <a:avLst/>
        </a:prstGeom>
        <a:solidFill>
          <a:srgbClr val="CCCCFF"/>
        </a:solidFill>
        <a:ln w="15875" cap="rnd"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0324A-5CF1-48C9-879B-95D5505BE1BB}">
      <dsp:nvSpPr>
        <dsp:cNvPr id="0" name=""/>
        <dsp:cNvSpPr/>
      </dsp:nvSpPr>
      <dsp:spPr>
        <a:xfrm>
          <a:off x="92823" y="173696"/>
          <a:ext cx="2159840" cy="2564933"/>
        </a:xfrm>
        <a:prstGeom prst="rect">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FBEC74-D3B8-48D0-A390-B1B216986F8A}">
      <dsp:nvSpPr>
        <dsp:cNvPr id="0" name=""/>
        <dsp:cNvSpPr/>
      </dsp:nvSpPr>
      <dsp:spPr>
        <a:xfrm>
          <a:off x="2811255" y="339262"/>
          <a:ext cx="7762359" cy="4210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just" defTabSz="2889250">
            <a:lnSpc>
              <a:spcPct val="150000"/>
            </a:lnSpc>
            <a:spcBef>
              <a:spcPct val="0"/>
            </a:spcBef>
            <a:spcAft>
              <a:spcPct val="35000"/>
            </a:spcAft>
            <a:buNone/>
          </a:pPr>
          <a:r>
            <a:rPr lang="tr-TR" b="1" kern="1200" dirty="0"/>
            <a:t>24.03.2020 tarihinde </a:t>
          </a:r>
          <a:r>
            <a:rPr lang="tr-TR" sz="1800" b="0" kern="1200" dirty="0"/>
            <a:t>valiliklere gönderilen genelge ile birçok ülkede olduğu gibi Türkiye’de de insan hayatı açısından son derece tehlikeli olan yeni tip Koronavirüs (Covid-19) salgını nedeniyle tüm dünyada can kaybı ve vaka sayısı artmaya devam ettiği belirtilmiştir.</a:t>
          </a:r>
        </a:p>
        <a:p>
          <a:pPr marL="0" lvl="0" indent="0" algn="just" defTabSz="2889250">
            <a:lnSpc>
              <a:spcPct val="150000"/>
            </a:lnSpc>
            <a:spcBef>
              <a:spcPct val="0"/>
            </a:spcBef>
            <a:spcAft>
              <a:spcPct val="35000"/>
            </a:spcAft>
            <a:buNone/>
          </a:pPr>
          <a:r>
            <a:rPr lang="tr-TR" sz="1800" b="0" kern="1200" dirty="0"/>
            <a:t>Koronavirüs salgınında en temel risk unsuru virüsün bulaşıcılığının yüksek/hızlı olması nedeniyle vatandaşların  toplu olarak bulunduğu mekanlar olduğu tekrar hatırlatılmış ve yaşanan salgının biran önce engellenmesi için marketlere yönelik tedbirler sıralanmıştır.</a:t>
          </a:r>
        </a:p>
        <a:p>
          <a:pPr marL="0" lvl="0" indent="0" algn="ctr" defTabSz="2889250">
            <a:lnSpc>
              <a:spcPct val="90000"/>
            </a:lnSpc>
            <a:spcBef>
              <a:spcPct val="0"/>
            </a:spcBef>
            <a:spcAft>
              <a:spcPct val="35000"/>
            </a:spcAft>
            <a:buNone/>
          </a:pPr>
          <a:endParaRPr lang="tr-TR" sz="1600" kern="1200" dirty="0"/>
        </a:p>
      </dsp:txBody>
      <dsp:txXfrm>
        <a:off x="2811255" y="339262"/>
        <a:ext cx="7762359" cy="4210455"/>
      </dsp:txXfrm>
    </dsp:sp>
    <dsp:sp modelId="{3B6A5422-0DB6-4043-B351-088297787680}">
      <dsp:nvSpPr>
        <dsp:cNvPr id="0" name=""/>
        <dsp:cNvSpPr/>
      </dsp:nvSpPr>
      <dsp:spPr>
        <a:xfrm>
          <a:off x="2621468" y="178210"/>
          <a:ext cx="619172" cy="619332"/>
        </a:xfrm>
        <a:prstGeom prst="halfFrame">
          <a:avLst>
            <a:gd name="adj1" fmla="val 25770"/>
            <a:gd name="adj2" fmla="val 257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19D322-A2BC-4E4C-96A5-2C8BCA53ED2E}">
      <dsp:nvSpPr>
        <dsp:cNvPr id="0" name=""/>
        <dsp:cNvSpPr/>
      </dsp:nvSpPr>
      <dsp:spPr>
        <a:xfrm rot="5400000">
          <a:off x="10110762" y="152105"/>
          <a:ext cx="619332" cy="619172"/>
        </a:xfrm>
        <a:prstGeom prst="halfFrame">
          <a:avLst>
            <a:gd name="adj1" fmla="val 25770"/>
            <a:gd name="adj2" fmla="val 257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C2B82A-A15D-4EC7-9BDD-E468482B31B1}">
      <dsp:nvSpPr>
        <dsp:cNvPr id="0" name=""/>
        <dsp:cNvSpPr/>
      </dsp:nvSpPr>
      <dsp:spPr>
        <a:xfrm rot="16200000">
          <a:off x="2679039" y="3981954"/>
          <a:ext cx="619332" cy="619172"/>
        </a:xfrm>
        <a:prstGeom prst="halfFrame">
          <a:avLst>
            <a:gd name="adj1" fmla="val 25770"/>
            <a:gd name="adj2" fmla="val 257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43A4FD-3C24-4D2E-BB7B-D798011D78CD}">
      <dsp:nvSpPr>
        <dsp:cNvPr id="0" name=""/>
        <dsp:cNvSpPr/>
      </dsp:nvSpPr>
      <dsp:spPr>
        <a:xfrm rot="10800000">
          <a:off x="10073171" y="3991870"/>
          <a:ext cx="619172" cy="619332"/>
        </a:xfrm>
        <a:prstGeom prst="halfFrame">
          <a:avLst>
            <a:gd name="adj1" fmla="val 25770"/>
            <a:gd name="adj2" fmla="val 257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93AC8-2620-40DD-990E-C2320B7A4778}">
      <dsp:nvSpPr>
        <dsp:cNvPr id="0" name=""/>
        <dsp:cNvSpPr/>
      </dsp:nvSpPr>
      <dsp:spPr>
        <a:xfrm>
          <a:off x="130306" y="1246814"/>
          <a:ext cx="5466113" cy="2290147"/>
        </a:xfrm>
        <a:prstGeom prst="rect">
          <a:avLst/>
        </a:prstGeom>
        <a:solidFill>
          <a:schemeClr val="lt1">
            <a:alpha val="40000"/>
            <a:hueOff val="0"/>
            <a:satOff val="0"/>
            <a:lumOff val="0"/>
            <a:alphaOff val="0"/>
          </a:schemeClr>
        </a:solidFill>
        <a:ln w="28575" cap="rnd" cmpd="sng" algn="ctr">
          <a:solidFill>
            <a:srgbClr val="C00000"/>
          </a:solidFill>
          <a:prstDash val="solid"/>
        </a:ln>
        <a:effectLst/>
      </dsp:spPr>
      <dsp:style>
        <a:lnRef idx="1">
          <a:scrgbClr r="0" g="0" b="0"/>
        </a:lnRef>
        <a:fillRef idx="1">
          <a:scrgbClr r="0" g="0" b="0"/>
        </a:fillRef>
        <a:effectRef idx="0">
          <a:scrgbClr r="0" g="0" b="0"/>
        </a:effectRef>
        <a:fontRef idx="minor"/>
      </dsp:style>
      <dsp:txBody>
        <a:bodyPr spcFirstLastPara="0" vert="horz" wrap="square" lIns="1156994" tIns="68580" rIns="68580" bIns="68580" numCol="1" spcCol="1270" anchor="ctr" anchorCtr="0">
          <a:noAutofit/>
        </a:bodyPr>
        <a:lstStyle/>
        <a:p>
          <a:pPr marL="0" lvl="0" indent="0" algn="ctr" defTabSz="800100">
            <a:lnSpc>
              <a:spcPct val="150000"/>
            </a:lnSpc>
            <a:spcBef>
              <a:spcPct val="0"/>
            </a:spcBef>
            <a:spcAft>
              <a:spcPct val="35000"/>
            </a:spcAft>
            <a:buNone/>
          </a:pPr>
          <a:r>
            <a:rPr lang="tr-TR" sz="1800" kern="1200" dirty="0"/>
            <a:t>İl/ilçelerde tüm marketler 09:00-21:00 saatleri arasında hizmet vermeye başlamıştır. </a:t>
          </a:r>
        </a:p>
      </dsp:txBody>
      <dsp:txXfrm>
        <a:off x="130306" y="1246814"/>
        <a:ext cx="5466113" cy="2290147"/>
      </dsp:txXfrm>
    </dsp:sp>
    <dsp:sp modelId="{1CDD7EF6-5861-436C-AC4B-2BC80B083AA1}">
      <dsp:nvSpPr>
        <dsp:cNvPr id="0" name=""/>
        <dsp:cNvSpPr/>
      </dsp:nvSpPr>
      <dsp:spPr>
        <a:xfrm>
          <a:off x="155800" y="1362892"/>
          <a:ext cx="1195712" cy="2071984"/>
        </a:xfrm>
        <a:prstGeom prst="rect">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B3136F-1128-4551-8ABF-23A461BF9017}">
      <dsp:nvSpPr>
        <dsp:cNvPr id="0" name=""/>
        <dsp:cNvSpPr/>
      </dsp:nvSpPr>
      <dsp:spPr>
        <a:xfrm>
          <a:off x="6161404" y="1237372"/>
          <a:ext cx="5466113" cy="2373796"/>
        </a:xfrm>
        <a:prstGeom prst="rect">
          <a:avLst/>
        </a:prstGeom>
        <a:solidFill>
          <a:schemeClr val="lt1">
            <a:alpha val="40000"/>
            <a:hueOff val="0"/>
            <a:satOff val="0"/>
            <a:lumOff val="0"/>
            <a:alphaOff val="0"/>
          </a:schemeClr>
        </a:solidFill>
        <a:ln w="28575" cap="rnd" cmpd="sng" algn="ctr">
          <a:solidFill>
            <a:srgbClr val="C00000"/>
          </a:solidFill>
          <a:prstDash val="solid"/>
        </a:ln>
        <a:effectLst/>
      </dsp:spPr>
      <dsp:style>
        <a:lnRef idx="1">
          <a:scrgbClr r="0" g="0" b="0"/>
        </a:lnRef>
        <a:fillRef idx="1">
          <a:scrgbClr r="0" g="0" b="0"/>
        </a:fillRef>
        <a:effectRef idx="0">
          <a:scrgbClr r="0" g="0" b="0"/>
        </a:effectRef>
        <a:fontRef idx="minor"/>
      </dsp:style>
      <dsp:txBody>
        <a:bodyPr spcFirstLastPara="0" vert="horz" wrap="square" lIns="1156994" tIns="68580" rIns="68580" bIns="68580" numCol="1" spcCol="1270" anchor="ctr" anchorCtr="0">
          <a:noAutofit/>
        </a:bodyPr>
        <a:lstStyle/>
        <a:p>
          <a:pPr marL="0" lvl="0" indent="0" algn="l" defTabSz="800100">
            <a:lnSpc>
              <a:spcPct val="150000"/>
            </a:lnSpc>
            <a:spcBef>
              <a:spcPct val="0"/>
            </a:spcBef>
            <a:spcAft>
              <a:spcPct val="35000"/>
            </a:spcAft>
            <a:buNone/>
          </a:pPr>
          <a:r>
            <a:rPr lang="tr-TR" sz="1800" kern="1200" dirty="0"/>
            <a:t>Market içinde en fazla müşteri sayısı, müşteriye doğrudan hizmet sunulan toplam alanın (depolar, idari bürolar vb. hariç) onda biri kadar olması gerekmektedir. </a:t>
          </a:r>
        </a:p>
      </dsp:txBody>
      <dsp:txXfrm>
        <a:off x="6161404" y="1237372"/>
        <a:ext cx="5466113" cy="2373796"/>
      </dsp:txXfrm>
    </dsp:sp>
    <dsp:sp modelId="{7CA0DC2E-6FFD-4819-84F2-509A98A4FB00}">
      <dsp:nvSpPr>
        <dsp:cNvPr id="0" name=""/>
        <dsp:cNvSpPr/>
      </dsp:nvSpPr>
      <dsp:spPr>
        <a:xfrm>
          <a:off x="5997731" y="1324403"/>
          <a:ext cx="1202671" cy="2172424"/>
        </a:xfrm>
        <a:prstGeom prst="rect">
          <a:avLst/>
        </a:prstGeom>
        <a:blipFill rotWithShape="1">
          <a:blip xmlns:r="http://schemas.openxmlformats.org/officeDocument/2006/relationships" r:embed="rId2"/>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2B43CA-E60F-464B-939E-BC9A13BF0A54}">
      <dsp:nvSpPr>
        <dsp:cNvPr id="0" name=""/>
        <dsp:cNvSpPr/>
      </dsp:nvSpPr>
      <dsp:spPr>
        <a:xfrm>
          <a:off x="3431457" y="4135452"/>
          <a:ext cx="5466113" cy="1708160"/>
        </a:xfrm>
        <a:prstGeom prst="rect">
          <a:avLst/>
        </a:prstGeom>
        <a:solidFill>
          <a:schemeClr val="lt1">
            <a:alpha val="40000"/>
            <a:hueOff val="0"/>
            <a:satOff val="0"/>
            <a:lumOff val="0"/>
            <a:alphaOff val="0"/>
          </a:schemeClr>
        </a:solidFill>
        <a:ln w="28575" cap="rnd" cmpd="sng" algn="ctr">
          <a:solidFill>
            <a:srgbClr val="C00000"/>
          </a:solidFill>
          <a:prstDash val="solid"/>
        </a:ln>
        <a:effectLst/>
      </dsp:spPr>
      <dsp:style>
        <a:lnRef idx="1">
          <a:scrgbClr r="0" g="0" b="0"/>
        </a:lnRef>
        <a:fillRef idx="1">
          <a:scrgbClr r="0" g="0" b="0"/>
        </a:fillRef>
        <a:effectRef idx="0">
          <a:scrgbClr r="0" g="0" b="0"/>
        </a:effectRef>
        <a:fontRef idx="minor"/>
      </dsp:style>
      <dsp:txBody>
        <a:bodyPr spcFirstLastPara="0" vert="horz" wrap="square" lIns="1156994" tIns="68580" rIns="68580" bIns="68580" numCol="1" spcCol="1270" anchor="ctr" anchorCtr="0">
          <a:noAutofit/>
        </a:bodyPr>
        <a:lstStyle/>
        <a:p>
          <a:pPr marL="0" lvl="0" indent="0" algn="just" defTabSz="800100">
            <a:lnSpc>
              <a:spcPct val="150000"/>
            </a:lnSpc>
            <a:spcBef>
              <a:spcPct val="0"/>
            </a:spcBef>
            <a:spcAft>
              <a:spcPct val="35000"/>
            </a:spcAft>
            <a:buNone/>
          </a:pPr>
          <a:r>
            <a:rPr lang="tr-TR" sz="1800" kern="1200" dirty="0"/>
            <a:t>Örneğin marketin, müşterilerin hizmetine sunulan alanı 100 metrekare ise aynı anda içeride en fazla 10 müşteri olması gerekmektedir.</a:t>
          </a:r>
        </a:p>
      </dsp:txBody>
      <dsp:txXfrm>
        <a:off x="3431457" y="4135452"/>
        <a:ext cx="5466113" cy="1708160"/>
      </dsp:txXfrm>
    </dsp:sp>
    <dsp:sp modelId="{D10B5FA0-7DBF-4C03-AA8D-AFDB9AFF1820}">
      <dsp:nvSpPr>
        <dsp:cNvPr id="0" name=""/>
        <dsp:cNvSpPr/>
      </dsp:nvSpPr>
      <dsp:spPr>
        <a:xfrm>
          <a:off x="1805723" y="3890119"/>
          <a:ext cx="2005998" cy="1793568"/>
        </a:xfrm>
        <a:prstGeom prst="rect">
          <a:avLst/>
        </a:prstGeom>
        <a:blipFill rotWithShape="1">
          <a:blip xmlns:r="http://schemas.openxmlformats.org/officeDocument/2006/relationships" r:embed="rId3"/>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E2E06-3755-42E0-BDA6-0ED3547F0362}">
      <dsp:nvSpPr>
        <dsp:cNvPr id="0" name=""/>
        <dsp:cNvSpPr/>
      </dsp:nvSpPr>
      <dsp:spPr>
        <a:xfrm>
          <a:off x="-6353551" y="-752677"/>
          <a:ext cx="7582042" cy="6744757"/>
        </a:xfrm>
        <a:prstGeom prst="blockArc">
          <a:avLst>
            <a:gd name="adj1" fmla="val 18900000"/>
            <a:gd name="adj2" fmla="val 2700000"/>
            <a:gd name="adj3" fmla="val 285"/>
          </a:avLst>
        </a:prstGeom>
        <a:noFill/>
        <a:ln w="15875" cap="rnd" cmpd="sng" algn="ctr">
          <a:solidFill>
            <a:srgbClr val="002060"/>
          </a:solidFill>
          <a:prstDash val="solid"/>
        </a:ln>
        <a:effectLst/>
      </dsp:spPr>
      <dsp:style>
        <a:lnRef idx="2">
          <a:scrgbClr r="0" g="0" b="0"/>
        </a:lnRef>
        <a:fillRef idx="0">
          <a:scrgbClr r="0" g="0" b="0"/>
        </a:fillRef>
        <a:effectRef idx="0">
          <a:scrgbClr r="0" g="0" b="0"/>
        </a:effectRef>
        <a:fontRef idx="minor"/>
      </dsp:style>
    </dsp:sp>
    <dsp:sp modelId="{E318AAC8-48C3-4D59-8370-77E3C975CA95}">
      <dsp:nvSpPr>
        <dsp:cNvPr id="0" name=""/>
        <dsp:cNvSpPr/>
      </dsp:nvSpPr>
      <dsp:spPr>
        <a:xfrm>
          <a:off x="781911" y="476824"/>
          <a:ext cx="8898497" cy="1299696"/>
        </a:xfrm>
        <a:prstGeom prst="rect">
          <a:avLst/>
        </a:prstGeom>
        <a:solidFill>
          <a:schemeClr val="bg1"/>
        </a:solidFill>
        <a:ln w="28575"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94297" tIns="45720" rIns="45720" bIns="45720" numCol="1" spcCol="1270" anchor="ctr" anchorCtr="0">
          <a:noAutofit/>
        </a:bodyPr>
        <a:lstStyle/>
        <a:p>
          <a:pPr marL="0" lvl="0" indent="0" algn="l" defTabSz="800100">
            <a:lnSpc>
              <a:spcPct val="150000"/>
            </a:lnSpc>
            <a:spcBef>
              <a:spcPct val="0"/>
            </a:spcBef>
            <a:spcAft>
              <a:spcPct val="35000"/>
            </a:spcAft>
            <a:buNone/>
          </a:pPr>
          <a:r>
            <a:rPr lang="tr-TR" sz="1800" kern="1200" dirty="0">
              <a:solidFill>
                <a:schemeClr val="tx1"/>
              </a:solidFill>
            </a:rPr>
            <a:t>Tüm marketlerin, hizmet alanı büyüklüğüne göre içeride bulunabilecek maksimum müşteri sayısını market girişlerine asarak ilan etmeleri gerekmektedir.</a:t>
          </a:r>
        </a:p>
      </dsp:txBody>
      <dsp:txXfrm>
        <a:off x="781911" y="476824"/>
        <a:ext cx="8898497" cy="1299696"/>
      </dsp:txXfrm>
    </dsp:sp>
    <dsp:sp modelId="{A21C338A-ABD2-474C-A67B-8280B5F870DE}">
      <dsp:nvSpPr>
        <dsp:cNvPr id="0" name=""/>
        <dsp:cNvSpPr/>
      </dsp:nvSpPr>
      <dsp:spPr>
        <a:xfrm>
          <a:off x="77740" y="422502"/>
          <a:ext cx="1408341" cy="1408341"/>
        </a:xfrm>
        <a:prstGeom prst="ellipse">
          <a:avLst/>
        </a:prstGeom>
        <a:solidFill>
          <a:srgbClr val="002060"/>
        </a:solidFill>
        <a:ln w="15875" cap="rnd" cmpd="sng" algn="ctr">
          <a:solidFill>
            <a:srgbClr val="002060"/>
          </a:solidFill>
          <a:prstDash val="solid"/>
        </a:ln>
        <a:effectLst/>
      </dsp:spPr>
      <dsp:style>
        <a:lnRef idx="2">
          <a:scrgbClr r="0" g="0" b="0"/>
        </a:lnRef>
        <a:fillRef idx="1">
          <a:scrgbClr r="0" g="0" b="0"/>
        </a:fillRef>
        <a:effectRef idx="0">
          <a:scrgbClr r="0" g="0" b="0"/>
        </a:effectRef>
        <a:fontRef idx="minor"/>
      </dsp:style>
    </dsp:sp>
    <dsp:sp modelId="{FD313682-72EF-4A6C-BDA6-39D28DC72C82}">
      <dsp:nvSpPr>
        <dsp:cNvPr id="0" name=""/>
        <dsp:cNvSpPr/>
      </dsp:nvSpPr>
      <dsp:spPr>
        <a:xfrm>
          <a:off x="1191456" y="2253346"/>
          <a:ext cx="8488951" cy="1126673"/>
        </a:xfrm>
        <a:prstGeom prst="rect">
          <a:avLst/>
        </a:prstGeom>
        <a:solidFill>
          <a:schemeClr val="bg1"/>
        </a:solidFill>
        <a:ln w="28575"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94297" tIns="45720" rIns="45720" bIns="45720" numCol="1" spcCol="1270" anchor="ctr" anchorCtr="0">
          <a:noAutofit/>
        </a:bodyPr>
        <a:lstStyle/>
        <a:p>
          <a:pPr marL="0" lvl="0" indent="0" algn="l" defTabSz="800100">
            <a:lnSpc>
              <a:spcPct val="150000"/>
            </a:lnSpc>
            <a:spcBef>
              <a:spcPct val="0"/>
            </a:spcBef>
            <a:spcAft>
              <a:spcPct val="35000"/>
            </a:spcAft>
            <a:buNone/>
          </a:pPr>
          <a:r>
            <a:rPr lang="tr-TR" sz="1800" kern="1200" dirty="0">
              <a:solidFill>
                <a:schemeClr val="tx1"/>
              </a:solidFill>
            </a:rPr>
            <a:t>İçeride belirlenen sayıda müşteri bulunması için gerekli tedbirler alınmalıdır. </a:t>
          </a:r>
        </a:p>
      </dsp:txBody>
      <dsp:txXfrm>
        <a:off x="1191456" y="2253346"/>
        <a:ext cx="8488951" cy="1126673"/>
      </dsp:txXfrm>
    </dsp:sp>
    <dsp:sp modelId="{2C370417-8879-4527-AC5F-033E7BF7E240}">
      <dsp:nvSpPr>
        <dsp:cNvPr id="0" name=""/>
        <dsp:cNvSpPr/>
      </dsp:nvSpPr>
      <dsp:spPr>
        <a:xfrm>
          <a:off x="487286" y="2112511"/>
          <a:ext cx="1408341" cy="1408341"/>
        </a:xfrm>
        <a:prstGeom prst="ellipse">
          <a:avLst/>
        </a:prstGeom>
        <a:solidFill>
          <a:srgbClr val="002060"/>
        </a:solidFill>
        <a:ln w="15875" cap="rnd" cmpd="sng" algn="ctr">
          <a:solidFill>
            <a:srgbClr val="002060"/>
          </a:solidFill>
          <a:prstDash val="solid"/>
        </a:ln>
        <a:effectLst/>
      </dsp:spPr>
      <dsp:style>
        <a:lnRef idx="2">
          <a:scrgbClr r="0" g="0" b="0"/>
        </a:lnRef>
        <a:fillRef idx="1">
          <a:scrgbClr r="0" g="0" b="0"/>
        </a:fillRef>
        <a:effectRef idx="0">
          <a:scrgbClr r="0" g="0" b="0"/>
        </a:effectRef>
        <a:fontRef idx="minor"/>
      </dsp:style>
    </dsp:sp>
    <dsp:sp modelId="{D703F75A-6B98-4EBE-B052-886A58E8D028}">
      <dsp:nvSpPr>
        <dsp:cNvPr id="0" name=""/>
        <dsp:cNvSpPr/>
      </dsp:nvSpPr>
      <dsp:spPr>
        <a:xfrm>
          <a:off x="781911" y="3943355"/>
          <a:ext cx="8898497" cy="1126673"/>
        </a:xfrm>
        <a:prstGeom prst="rect">
          <a:avLst/>
        </a:prstGeom>
        <a:solidFill>
          <a:schemeClr val="bg1"/>
        </a:solidFill>
        <a:ln w="28575"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94297" tIns="45720" rIns="45720" bIns="45720" numCol="1" spcCol="1270" anchor="ctr" anchorCtr="0">
          <a:noAutofit/>
        </a:bodyPr>
        <a:lstStyle/>
        <a:p>
          <a:pPr marL="0" lvl="0" indent="0" algn="l" defTabSz="800100">
            <a:lnSpc>
              <a:spcPct val="150000"/>
            </a:lnSpc>
            <a:spcBef>
              <a:spcPct val="0"/>
            </a:spcBef>
            <a:spcAft>
              <a:spcPct val="35000"/>
            </a:spcAft>
            <a:buNone/>
          </a:pPr>
          <a:r>
            <a:rPr lang="tr-TR" sz="1800" kern="1200" dirty="0">
              <a:solidFill>
                <a:schemeClr val="tx1"/>
              </a:solidFill>
            </a:rPr>
            <a:t>Market içinde belirlenen sayıda müşteri var ise içerden müşteri çıkmadan başka müşteri içeriye alınmamalıdır.</a:t>
          </a:r>
        </a:p>
      </dsp:txBody>
      <dsp:txXfrm>
        <a:off x="781911" y="3943355"/>
        <a:ext cx="8898497" cy="1126673"/>
      </dsp:txXfrm>
    </dsp:sp>
    <dsp:sp modelId="{8FFF17C5-4015-4A31-BABC-F09EDECE7683}">
      <dsp:nvSpPr>
        <dsp:cNvPr id="0" name=""/>
        <dsp:cNvSpPr/>
      </dsp:nvSpPr>
      <dsp:spPr>
        <a:xfrm>
          <a:off x="77740" y="3802521"/>
          <a:ext cx="1408341" cy="1408341"/>
        </a:xfrm>
        <a:prstGeom prst="ellipse">
          <a:avLst/>
        </a:prstGeom>
        <a:solidFill>
          <a:srgbClr val="002060"/>
        </a:solidFill>
        <a:ln w="15875" cap="rnd" cmpd="sng" algn="ctr">
          <a:solidFill>
            <a:srgbClr val="002060"/>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B7AAB-92B4-4221-B5D4-C069EB8512A2}">
      <dsp:nvSpPr>
        <dsp:cNvPr id="0" name=""/>
        <dsp:cNvSpPr/>
      </dsp:nvSpPr>
      <dsp:spPr>
        <a:xfrm>
          <a:off x="0" y="0"/>
          <a:ext cx="89154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C1C63F-6C65-4968-A3D7-E10E0FA3EA74}">
      <dsp:nvSpPr>
        <dsp:cNvPr id="0" name=""/>
        <dsp:cNvSpPr/>
      </dsp:nvSpPr>
      <dsp:spPr>
        <a:xfrm>
          <a:off x="0" y="0"/>
          <a:ext cx="1783080" cy="2716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tr-TR" sz="6500" kern="1200" dirty="0"/>
        </a:p>
      </dsp:txBody>
      <dsp:txXfrm>
        <a:off x="0" y="0"/>
        <a:ext cx="1783080" cy="2716592"/>
      </dsp:txXfrm>
    </dsp:sp>
    <dsp:sp modelId="{F043DA7C-FD58-4A79-BD76-866C13DED22D}">
      <dsp:nvSpPr>
        <dsp:cNvPr id="0" name=""/>
        <dsp:cNvSpPr/>
      </dsp:nvSpPr>
      <dsp:spPr>
        <a:xfrm>
          <a:off x="1916811" y="123360"/>
          <a:ext cx="6998589" cy="2467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150000"/>
            </a:lnSpc>
            <a:spcBef>
              <a:spcPct val="0"/>
            </a:spcBef>
            <a:spcAft>
              <a:spcPct val="35000"/>
            </a:spcAft>
            <a:buNone/>
          </a:pPr>
          <a:r>
            <a:rPr lang="tr-TR" sz="1800" kern="1200" dirty="0"/>
            <a:t>Bakanlığın illere gönderdiği genelge kapsamında; içkili ve/veya içkisiz tüm lokanta ve restoranlar ile pastane ve benzeri işyerlerinin sadece </a:t>
          </a:r>
          <a:r>
            <a:rPr lang="tr-TR" sz="1800" b="1" kern="1200" dirty="0"/>
            <a:t>paket servis, gel-al </a:t>
          </a:r>
          <a:r>
            <a:rPr lang="tr-TR" sz="1800" kern="1200" dirty="0"/>
            <a:t>benzeri şekilde, müşterilerin oturmasına müsaade etmeden hizmet vermesine karar verilmiştir.</a:t>
          </a:r>
        </a:p>
      </dsp:txBody>
      <dsp:txXfrm>
        <a:off x="1916811" y="123360"/>
        <a:ext cx="6998589" cy="2467217"/>
      </dsp:txXfrm>
    </dsp:sp>
    <dsp:sp modelId="{5BB27ACF-7F58-4A98-9948-B7072B3745AE}">
      <dsp:nvSpPr>
        <dsp:cNvPr id="0" name=""/>
        <dsp:cNvSpPr/>
      </dsp:nvSpPr>
      <dsp:spPr>
        <a:xfrm>
          <a:off x="1783080" y="2590578"/>
          <a:ext cx="7132320"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02FE2-1480-434A-A499-322402D0B1B6}">
      <dsp:nvSpPr>
        <dsp:cNvPr id="0" name=""/>
        <dsp:cNvSpPr/>
      </dsp:nvSpPr>
      <dsp:spPr>
        <a:xfrm>
          <a:off x="5440" y="503436"/>
          <a:ext cx="11330407" cy="3997690"/>
        </a:xfrm>
        <a:prstGeom prst="rect">
          <a:avLst/>
        </a:prstGeom>
        <a:solidFill>
          <a:schemeClr val="lt1">
            <a:alpha val="40000"/>
            <a:hueOff val="0"/>
            <a:satOff val="0"/>
            <a:lumOff val="0"/>
            <a:alphaOff val="0"/>
          </a:schemeClr>
        </a:solidFill>
        <a:ln w="28575" cap="rnd" cmpd="sng" algn="ctr">
          <a:solidFill>
            <a:srgbClr val="002060"/>
          </a:solidFill>
          <a:prstDash val="solid"/>
        </a:ln>
        <a:effectLst/>
      </dsp:spPr>
      <dsp:style>
        <a:lnRef idx="1">
          <a:scrgbClr r="0" g="0" b="0"/>
        </a:lnRef>
        <a:fillRef idx="1">
          <a:scrgbClr r="0" g="0" b="0"/>
        </a:fillRef>
        <a:effectRef idx="0">
          <a:scrgbClr r="0" g="0" b="0"/>
        </a:effectRef>
        <a:fontRef idx="minor"/>
      </dsp:style>
      <dsp:txBody>
        <a:bodyPr spcFirstLastPara="0" vert="horz" wrap="square" lIns="2248286" tIns="64770" rIns="64770" bIns="64770" numCol="1" spcCol="1270" anchor="ctr" anchorCtr="0">
          <a:noAutofit/>
        </a:bodyPr>
        <a:lstStyle/>
        <a:p>
          <a:pPr marL="0" lvl="0" indent="0" algn="ctr" defTabSz="755650">
            <a:lnSpc>
              <a:spcPct val="150000"/>
            </a:lnSpc>
            <a:spcBef>
              <a:spcPct val="0"/>
            </a:spcBef>
            <a:spcAft>
              <a:spcPct val="35000"/>
            </a:spcAft>
            <a:buNone/>
          </a:pPr>
          <a:r>
            <a:rPr lang="tr-TR" sz="1700" kern="1200" dirty="0"/>
            <a:t>Genelgeye göre, "umuma açık istirahat ve eğlence yerleri olarak faaliyet yürüten ve vatandaşların çok yakın bir mesafede bir arada bulunarak hastalığın bulaşma riskini arttıracağı gerekçesiyle, tiyatro, sinema, gösteri merkezi, konser salonu, nişan-düğün salonu, çalgılı-müzikli lokanta, kafe, gazino, birahane, taverna, kahvehane, kıraathane, kafeterya, kır bahçesi, nargile salonu, nargile kafe, internet salonu, internet kafe, her türlü oyun salonları (atari, </a:t>
          </a:r>
          <a:r>
            <a:rPr lang="tr-TR" sz="1700" kern="1200" dirty="0" err="1"/>
            <a:t>playstation</a:t>
          </a:r>
          <a:r>
            <a:rPr lang="tr-TR" sz="1700" kern="1200" dirty="0"/>
            <a:t> vb.), her türlü kapalı çocuk oyun alanları (alışveriş merkezi ve lokanta içindekiler dahil), çay bahçesi, dernek lokalleri, lunapark, yüzme havuzu, hamam, sauna, kaplıca, masaj salonu, SPA ve spor merkezlerinin faaliyetleri" geçici bir süreliğine durdurulmuştur.</a:t>
          </a:r>
        </a:p>
        <a:p>
          <a:pPr marL="0" lvl="0" indent="0" algn="l" defTabSz="755650">
            <a:lnSpc>
              <a:spcPct val="90000"/>
            </a:lnSpc>
            <a:spcBef>
              <a:spcPct val="0"/>
            </a:spcBef>
            <a:spcAft>
              <a:spcPct val="35000"/>
            </a:spcAft>
            <a:buNone/>
          </a:pPr>
          <a:endParaRPr lang="tr-TR" sz="1700" kern="1200" dirty="0"/>
        </a:p>
      </dsp:txBody>
      <dsp:txXfrm>
        <a:off x="5440" y="503436"/>
        <a:ext cx="11330407" cy="3997690"/>
      </dsp:txXfrm>
    </dsp:sp>
    <dsp:sp modelId="{79D9AAB5-864B-47D7-BBBB-77BFE648D5D3}">
      <dsp:nvSpPr>
        <dsp:cNvPr id="0" name=""/>
        <dsp:cNvSpPr/>
      </dsp:nvSpPr>
      <dsp:spPr>
        <a:xfrm>
          <a:off x="14069" y="729223"/>
          <a:ext cx="2140941" cy="3485286"/>
        </a:xfrm>
        <a:prstGeom prst="rect">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29D52-8315-4315-B7AB-FC6663CFB900}">
      <dsp:nvSpPr>
        <dsp:cNvPr id="0" name=""/>
        <dsp:cNvSpPr/>
      </dsp:nvSpPr>
      <dsp:spPr>
        <a:xfrm>
          <a:off x="0" y="271425"/>
          <a:ext cx="12191999" cy="2157091"/>
        </a:xfrm>
        <a:prstGeom prst="roundRect">
          <a:avLst>
            <a:gd name="adj" fmla="val 10000"/>
          </a:avLst>
        </a:prstGeom>
        <a:solidFill>
          <a:schemeClr val="accent5">
            <a:lumMod val="40000"/>
            <a:lumOff val="60000"/>
            <a:alpha val="90000"/>
          </a:schemeClr>
        </a:solidFill>
        <a:ln w="15875" cap="rnd" cmpd="sng" algn="ctr">
          <a:solidFill>
            <a:schemeClr val="accent5">
              <a:lumMod val="40000"/>
              <a:lumOff val="60000"/>
              <a:alpha val="90000"/>
            </a:schemeClr>
          </a:solidFill>
          <a:prstDash val="solid"/>
        </a:ln>
        <a:effectLst/>
      </dsp:spPr>
      <dsp:style>
        <a:lnRef idx="2">
          <a:scrgbClr r="0" g="0" b="0"/>
        </a:lnRef>
        <a:fillRef idx="1">
          <a:scrgbClr r="0" g="0" b="0"/>
        </a:fillRef>
        <a:effectRef idx="0">
          <a:scrgbClr r="0" g="0" b="0"/>
        </a:effectRef>
        <a:fontRef idx="minor"/>
      </dsp:style>
    </dsp:sp>
    <dsp:sp modelId="{743CD474-C020-4D9C-AA4A-A2D15A8A4B5E}">
      <dsp:nvSpPr>
        <dsp:cNvPr id="0" name=""/>
        <dsp:cNvSpPr/>
      </dsp:nvSpPr>
      <dsp:spPr>
        <a:xfrm>
          <a:off x="400879" y="640449"/>
          <a:ext cx="5450710" cy="1586420"/>
        </a:xfrm>
        <a:prstGeom prst="roundRect">
          <a:avLst>
            <a:gd name="adj" fmla="val 10000"/>
          </a:avLst>
        </a:prstGeom>
        <a:blipFill rotWithShape="1">
          <a:blip xmlns:r="http://schemas.openxmlformats.org/officeDocument/2006/relationships" r:embed="rId1"/>
          <a:srcRect/>
          <a:stretch>
            <a:fillRect t="-7000" b="-7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46BD92-B111-4D11-8F3C-CEE550F932A1}">
      <dsp:nvSpPr>
        <dsp:cNvPr id="0" name=""/>
        <dsp:cNvSpPr/>
      </dsp:nvSpPr>
      <dsp:spPr>
        <a:xfrm rot="10800000">
          <a:off x="358690" y="2454113"/>
          <a:ext cx="5450710" cy="3545773"/>
        </a:xfrm>
        <a:prstGeom prst="round2SameRect">
          <a:avLst>
            <a:gd name="adj1" fmla="val 10500"/>
            <a:gd name="adj2" fmla="val 0"/>
          </a:avLst>
        </a:prstGeom>
        <a:solidFill>
          <a:srgbClr val="92D050"/>
        </a:solidFill>
        <a:ln w="15875" cap="rnd"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150000"/>
            </a:lnSpc>
            <a:spcBef>
              <a:spcPct val="0"/>
            </a:spcBef>
            <a:spcAft>
              <a:spcPct val="35000"/>
            </a:spcAft>
            <a:buNone/>
          </a:pPr>
          <a:endParaRPr lang="tr-TR" sz="1800" kern="1200" dirty="0">
            <a:solidFill>
              <a:schemeClr val="tx1"/>
            </a:solidFill>
          </a:endParaRPr>
        </a:p>
        <a:p>
          <a:pPr marL="0" lvl="0" indent="0" algn="ctr" defTabSz="800100">
            <a:lnSpc>
              <a:spcPct val="150000"/>
            </a:lnSpc>
            <a:spcBef>
              <a:spcPct val="0"/>
            </a:spcBef>
            <a:spcAft>
              <a:spcPct val="35000"/>
            </a:spcAft>
            <a:buNone/>
          </a:pPr>
          <a:r>
            <a:rPr lang="tr-TR" sz="1800" kern="1200" dirty="0" err="1">
              <a:solidFill>
                <a:schemeClr val="tx1"/>
              </a:solidFill>
            </a:rPr>
            <a:t>Coronavirüs’ün</a:t>
          </a:r>
          <a:r>
            <a:rPr lang="tr-TR" sz="1800" kern="1200" dirty="0">
              <a:solidFill>
                <a:schemeClr val="tx1"/>
              </a:solidFill>
            </a:rPr>
            <a:t> Türkiye’de ilk kez ortaya çıktığı günden bu yana havalimanı terminal binaları uygun ilaçlarla dezenfekte edilmeye başlanmıştır.</a:t>
          </a:r>
        </a:p>
      </dsp:txBody>
      <dsp:txXfrm rot="10800000">
        <a:off x="467735" y="2454113"/>
        <a:ext cx="5232620" cy="3436728"/>
      </dsp:txXfrm>
    </dsp:sp>
    <dsp:sp modelId="{8E90FA58-EB92-4938-BA67-BB23C81FB874}">
      <dsp:nvSpPr>
        <dsp:cNvPr id="0" name=""/>
        <dsp:cNvSpPr/>
      </dsp:nvSpPr>
      <dsp:spPr>
        <a:xfrm>
          <a:off x="6354472" y="666786"/>
          <a:ext cx="5450710" cy="1527437"/>
        </a:xfrm>
        <a:prstGeom prst="roundRect">
          <a:avLst>
            <a:gd name="adj" fmla="val 10000"/>
          </a:avLst>
        </a:prstGeom>
        <a:blipFill rotWithShape="1">
          <a:blip xmlns:r="http://schemas.openxmlformats.org/officeDocument/2006/relationships" r:embed="rId2"/>
          <a:srcRect/>
          <a:stretch>
            <a:fillRect t="-8000" b="-8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C11BF6-4185-48F2-8740-AFD8AE779169}">
      <dsp:nvSpPr>
        <dsp:cNvPr id="0" name=""/>
        <dsp:cNvSpPr/>
      </dsp:nvSpPr>
      <dsp:spPr>
        <a:xfrm rot="10800000">
          <a:off x="6396660" y="2414085"/>
          <a:ext cx="5450710" cy="3563856"/>
        </a:xfrm>
        <a:prstGeom prst="round2SameRect">
          <a:avLst>
            <a:gd name="adj1" fmla="val 10500"/>
            <a:gd name="adj2" fmla="val 0"/>
          </a:avLst>
        </a:prstGeom>
        <a:solidFill>
          <a:srgbClr val="92D050"/>
        </a:solidFill>
        <a:ln w="15875" cap="rnd"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150000"/>
            </a:lnSpc>
            <a:spcBef>
              <a:spcPct val="0"/>
            </a:spcBef>
            <a:spcAft>
              <a:spcPct val="35000"/>
            </a:spcAft>
            <a:buNone/>
          </a:pPr>
          <a:r>
            <a:rPr lang="tr-TR" sz="1800" kern="1200" dirty="0">
              <a:solidFill>
                <a:schemeClr val="tx1"/>
              </a:solidFill>
            </a:rPr>
            <a:t>Güvenlik ve pasaport geçişlerinde bekleyen yolcuların arasında mesafe oluşturmak için kırmızı bant uygulamasına geçilmiştir. Zemine </a:t>
          </a:r>
          <a:r>
            <a:rPr lang="tr-TR" sz="1800" b="1" kern="1200" dirty="0">
              <a:solidFill>
                <a:schemeClr val="tx1"/>
              </a:solidFill>
            </a:rPr>
            <a:t>birer metre </a:t>
          </a:r>
          <a:r>
            <a:rPr lang="tr-TR" sz="1800" kern="1200" dirty="0">
              <a:solidFill>
                <a:schemeClr val="tx1"/>
              </a:solidFill>
            </a:rPr>
            <a:t>aralıklarla </a:t>
          </a:r>
          <a:r>
            <a:rPr lang="tr-TR" sz="1800" b="1" kern="1200" dirty="0">
              <a:solidFill>
                <a:schemeClr val="tx1"/>
              </a:solidFill>
            </a:rPr>
            <a:t>"Lütfen çizginin arkasında bekleyiniz" </a:t>
          </a:r>
          <a:r>
            <a:rPr lang="tr-TR" sz="1800" kern="1200" dirty="0">
              <a:solidFill>
                <a:schemeClr val="tx1"/>
              </a:solidFill>
            </a:rPr>
            <a:t>yazılı kırmızı bantlar yapıştırılarak, yolcuların geçişler sırasında yakın temasta bulunmalarının önüne geçilmesi amaçlanmıştır.</a:t>
          </a:r>
        </a:p>
      </dsp:txBody>
      <dsp:txXfrm rot="10800000">
        <a:off x="6506261" y="2414085"/>
        <a:ext cx="5231508" cy="34542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3CAFD-E4CF-4D63-AF89-E2E1690E0DF7}">
      <dsp:nvSpPr>
        <dsp:cNvPr id="0" name=""/>
        <dsp:cNvSpPr/>
      </dsp:nvSpPr>
      <dsp:spPr>
        <a:xfrm rot="16200000">
          <a:off x="-283355" y="331549"/>
          <a:ext cx="4171666" cy="3508567"/>
        </a:xfrm>
        <a:prstGeom prst="flowChartManualOperation">
          <a:avLst/>
        </a:prstGeom>
        <a:solidFill>
          <a:schemeClr val="bg2">
            <a:lumMod val="90000"/>
          </a:schemeClr>
        </a:solidFill>
        <a:ln w="15875" cap="rnd"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just" defTabSz="889000">
            <a:lnSpc>
              <a:spcPct val="150000"/>
            </a:lnSpc>
            <a:spcBef>
              <a:spcPct val="0"/>
            </a:spcBef>
            <a:spcAft>
              <a:spcPct val="35000"/>
            </a:spcAft>
            <a:buNone/>
          </a:pPr>
          <a:r>
            <a:rPr lang="tr-TR" sz="2000" kern="1200" dirty="0">
              <a:solidFill>
                <a:schemeClr val="tx1"/>
              </a:solidFill>
            </a:rPr>
            <a:t>* SARS 2003</a:t>
          </a:r>
        </a:p>
        <a:p>
          <a:pPr marL="0" lvl="0" indent="0" algn="just" defTabSz="889000">
            <a:lnSpc>
              <a:spcPct val="150000"/>
            </a:lnSpc>
            <a:spcBef>
              <a:spcPct val="0"/>
            </a:spcBef>
            <a:spcAft>
              <a:spcPts val="600"/>
            </a:spcAft>
            <a:buNone/>
          </a:pPr>
          <a:r>
            <a:rPr lang="tr-TR" sz="2000" kern="1200" dirty="0">
              <a:solidFill>
                <a:schemeClr val="tx1"/>
              </a:solidFill>
            </a:rPr>
            <a:t>* </a:t>
          </a:r>
          <a:r>
            <a:rPr lang="pt-BR" sz="2000" kern="1200" dirty="0">
              <a:solidFill>
                <a:schemeClr val="tx1"/>
              </a:solidFill>
            </a:rPr>
            <a:t>Influenza A</a:t>
          </a:r>
          <a:r>
            <a:rPr lang="tr-TR" sz="2000" kern="1200" dirty="0">
              <a:solidFill>
                <a:schemeClr val="tx1"/>
              </a:solidFill>
            </a:rPr>
            <a:t> </a:t>
          </a:r>
          <a:r>
            <a:rPr lang="pt-BR" sz="2000" kern="1200" dirty="0">
              <a:solidFill>
                <a:schemeClr val="tx1"/>
              </a:solidFill>
            </a:rPr>
            <a:t>H1N5 (kuş</a:t>
          </a:r>
          <a:endParaRPr lang="tr-TR" sz="2000" kern="1200" dirty="0">
            <a:solidFill>
              <a:schemeClr val="tx1"/>
            </a:solidFill>
          </a:endParaRPr>
        </a:p>
        <a:p>
          <a:pPr marL="0" lvl="0" indent="0" algn="just" defTabSz="889000">
            <a:lnSpc>
              <a:spcPct val="150000"/>
            </a:lnSpc>
            <a:spcBef>
              <a:spcPct val="0"/>
            </a:spcBef>
            <a:spcAft>
              <a:spcPts val="600"/>
            </a:spcAft>
            <a:buNone/>
          </a:pPr>
          <a:r>
            <a:rPr lang="pt-BR" sz="2000" kern="1200" dirty="0">
              <a:solidFill>
                <a:schemeClr val="tx1"/>
              </a:solidFill>
            </a:rPr>
            <a:t> </a:t>
          </a:r>
          <a:r>
            <a:rPr lang="tr-TR" sz="2000" kern="1200" dirty="0">
              <a:solidFill>
                <a:schemeClr val="tx1"/>
              </a:solidFill>
            </a:rPr>
            <a:t> </a:t>
          </a:r>
          <a:r>
            <a:rPr lang="pt-BR" sz="2000" kern="1200" dirty="0">
              <a:solidFill>
                <a:schemeClr val="tx1"/>
              </a:solidFill>
            </a:rPr>
            <a:t>gribi) 2007</a:t>
          </a:r>
          <a:endParaRPr lang="tr-TR" sz="2000" kern="1200" dirty="0">
            <a:solidFill>
              <a:schemeClr val="tx1"/>
            </a:solidFill>
          </a:endParaRPr>
        </a:p>
      </dsp:txBody>
      <dsp:txXfrm rot="5400000">
        <a:off x="48195" y="834332"/>
        <a:ext cx="3508567" cy="2503000"/>
      </dsp:txXfrm>
    </dsp:sp>
    <dsp:sp modelId="{0643A8F8-30F6-41DC-9472-CCD3DCB90376}">
      <dsp:nvSpPr>
        <dsp:cNvPr id="0" name=""/>
        <dsp:cNvSpPr/>
      </dsp:nvSpPr>
      <dsp:spPr>
        <a:xfrm rot="16200000">
          <a:off x="3441510" y="331549"/>
          <a:ext cx="4171666" cy="3508567"/>
        </a:xfrm>
        <a:prstGeom prst="flowChartManualOperation">
          <a:avLst/>
        </a:prstGeom>
        <a:solidFill>
          <a:schemeClr val="bg2">
            <a:lumMod val="90000"/>
          </a:schemeClr>
        </a:solidFill>
        <a:ln w="15875" cap="rnd"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just" defTabSz="889000">
            <a:lnSpc>
              <a:spcPct val="150000"/>
            </a:lnSpc>
            <a:spcBef>
              <a:spcPct val="0"/>
            </a:spcBef>
            <a:spcAft>
              <a:spcPct val="35000"/>
            </a:spcAft>
            <a:buNone/>
          </a:pPr>
          <a:r>
            <a:rPr lang="tr-TR" sz="2000" kern="1200" dirty="0">
              <a:solidFill>
                <a:schemeClr val="tx1"/>
              </a:solidFill>
            </a:rPr>
            <a:t>* </a:t>
          </a:r>
          <a:r>
            <a:rPr lang="pt-BR" sz="2000" kern="1200" dirty="0">
              <a:solidFill>
                <a:schemeClr val="tx1"/>
              </a:solidFill>
            </a:rPr>
            <a:t>İnfluenza A H1N1 (domuz gribi) 2009</a:t>
          </a:r>
          <a:endParaRPr lang="tr-TR" sz="2000" kern="1200" dirty="0">
            <a:solidFill>
              <a:schemeClr val="tx1"/>
            </a:solidFill>
          </a:endParaRPr>
        </a:p>
        <a:p>
          <a:pPr marL="0" lvl="0" indent="0" algn="just" defTabSz="889000">
            <a:lnSpc>
              <a:spcPct val="150000"/>
            </a:lnSpc>
            <a:spcBef>
              <a:spcPct val="0"/>
            </a:spcBef>
            <a:spcAft>
              <a:spcPct val="35000"/>
            </a:spcAft>
            <a:buNone/>
          </a:pPr>
          <a:r>
            <a:rPr lang="tr-TR" sz="2000" kern="1200" dirty="0">
              <a:solidFill>
                <a:schemeClr val="tx1"/>
              </a:solidFill>
            </a:rPr>
            <a:t>*    MERS 2012</a:t>
          </a:r>
        </a:p>
      </dsp:txBody>
      <dsp:txXfrm rot="5400000">
        <a:off x="3773060" y="834332"/>
        <a:ext cx="3508567" cy="2503000"/>
      </dsp:txXfrm>
    </dsp:sp>
    <dsp:sp modelId="{B4C56880-5A8D-4F0F-ABB5-DBD30304ED49}">
      <dsp:nvSpPr>
        <dsp:cNvPr id="0" name=""/>
        <dsp:cNvSpPr/>
      </dsp:nvSpPr>
      <dsp:spPr>
        <a:xfrm rot="16200000">
          <a:off x="7213219" y="331549"/>
          <a:ext cx="4171666" cy="3508567"/>
        </a:xfrm>
        <a:prstGeom prst="flowChartManualOperation">
          <a:avLst/>
        </a:prstGeom>
        <a:solidFill>
          <a:schemeClr val="bg2">
            <a:lumMod val="90000"/>
          </a:schemeClr>
        </a:solidFill>
        <a:ln w="15875" cap="rnd"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just" defTabSz="889000">
            <a:lnSpc>
              <a:spcPct val="90000"/>
            </a:lnSpc>
            <a:spcBef>
              <a:spcPct val="0"/>
            </a:spcBef>
            <a:spcAft>
              <a:spcPct val="35000"/>
            </a:spcAft>
            <a:buNone/>
          </a:pPr>
          <a:r>
            <a:rPr lang="tr-TR" sz="2000" kern="1200" dirty="0">
              <a:solidFill>
                <a:schemeClr val="tx1"/>
              </a:solidFill>
            </a:rPr>
            <a:t>*   </a:t>
          </a:r>
          <a:r>
            <a:rPr lang="tr-TR" sz="2000" kern="1200" dirty="0" err="1">
              <a:solidFill>
                <a:schemeClr val="tx1"/>
              </a:solidFill>
            </a:rPr>
            <a:t>Influenza</a:t>
          </a:r>
          <a:r>
            <a:rPr lang="tr-TR" sz="2000" kern="1200" dirty="0">
              <a:solidFill>
                <a:schemeClr val="tx1"/>
              </a:solidFill>
            </a:rPr>
            <a:t> A H7N9 2013</a:t>
          </a:r>
        </a:p>
        <a:p>
          <a:pPr marL="0" lvl="0" indent="0" algn="just" defTabSz="889000">
            <a:lnSpc>
              <a:spcPct val="90000"/>
            </a:lnSpc>
            <a:spcBef>
              <a:spcPct val="0"/>
            </a:spcBef>
            <a:spcAft>
              <a:spcPct val="35000"/>
            </a:spcAft>
            <a:buNone/>
          </a:pPr>
          <a:r>
            <a:rPr lang="tr-TR" sz="2000" kern="1200" dirty="0">
              <a:solidFill>
                <a:schemeClr val="tx1"/>
              </a:solidFill>
            </a:rPr>
            <a:t>*    Ebola 2014</a:t>
          </a:r>
        </a:p>
        <a:p>
          <a:pPr marL="0" lvl="0" indent="0" algn="just" defTabSz="889000">
            <a:lnSpc>
              <a:spcPct val="90000"/>
            </a:lnSpc>
            <a:spcBef>
              <a:spcPct val="0"/>
            </a:spcBef>
            <a:spcAft>
              <a:spcPct val="35000"/>
            </a:spcAft>
            <a:buNone/>
          </a:pPr>
          <a:r>
            <a:rPr lang="tr-TR" sz="2000" kern="1200" dirty="0">
              <a:solidFill>
                <a:schemeClr val="tx1"/>
              </a:solidFill>
            </a:rPr>
            <a:t>*    </a:t>
          </a:r>
          <a:r>
            <a:rPr lang="tr-TR" sz="2000" kern="1200" dirty="0" err="1">
              <a:solidFill>
                <a:schemeClr val="tx1"/>
              </a:solidFill>
            </a:rPr>
            <a:t>Zika</a:t>
          </a:r>
          <a:r>
            <a:rPr lang="tr-TR" sz="2000" kern="1200" dirty="0">
              <a:solidFill>
                <a:schemeClr val="tx1"/>
              </a:solidFill>
            </a:rPr>
            <a:t> 2015</a:t>
          </a:r>
        </a:p>
      </dsp:txBody>
      <dsp:txXfrm rot="5400000">
        <a:off x="7544769" y="834332"/>
        <a:ext cx="3508567" cy="2503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CF3FC-0CC2-4583-8124-30771BD36043}">
      <dsp:nvSpPr>
        <dsp:cNvPr id="0" name=""/>
        <dsp:cNvSpPr/>
      </dsp:nvSpPr>
      <dsp:spPr>
        <a:xfrm>
          <a:off x="0" y="732968"/>
          <a:ext cx="8127999" cy="1183842"/>
        </a:xfrm>
        <a:prstGeom prst="rightArrow">
          <a:avLst>
            <a:gd name="adj1" fmla="val 50000"/>
            <a:gd name="adj2" fmla="val 50000"/>
          </a:avLst>
        </a:prstGeom>
        <a:solidFill>
          <a:schemeClr val="accent6">
            <a:lumMod val="60000"/>
            <a:lumOff val="40000"/>
          </a:schemeClr>
        </a:solidFill>
        <a:ln w="15875" cap="rnd"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7935" numCol="1" spcCol="1270" anchor="ctr" anchorCtr="0">
          <a:noAutofit/>
        </a:bodyPr>
        <a:lstStyle/>
        <a:p>
          <a:pPr marL="0" lvl="0" indent="0" algn="l" defTabSz="977900">
            <a:lnSpc>
              <a:spcPct val="90000"/>
            </a:lnSpc>
            <a:spcBef>
              <a:spcPct val="0"/>
            </a:spcBef>
            <a:spcAft>
              <a:spcPct val="35000"/>
            </a:spcAft>
            <a:buNone/>
          </a:pPr>
          <a:endParaRPr lang="tr-TR" sz="2200" kern="1200" dirty="0"/>
        </a:p>
      </dsp:txBody>
      <dsp:txXfrm>
        <a:off x="0" y="1028929"/>
        <a:ext cx="7832039" cy="591921"/>
      </dsp:txXfrm>
    </dsp:sp>
    <dsp:sp modelId="{46D8FA30-613F-420A-9A5D-DAE307A60C90}">
      <dsp:nvSpPr>
        <dsp:cNvPr id="0" name=""/>
        <dsp:cNvSpPr/>
      </dsp:nvSpPr>
      <dsp:spPr>
        <a:xfrm>
          <a:off x="0" y="1648815"/>
          <a:ext cx="3755136" cy="2642400"/>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150000"/>
            </a:lnSpc>
            <a:spcBef>
              <a:spcPct val="0"/>
            </a:spcBef>
            <a:spcAft>
              <a:spcPct val="35000"/>
            </a:spcAft>
            <a:buNone/>
          </a:pPr>
          <a:endParaRPr lang="tr-TR" sz="1800" kern="1200" dirty="0"/>
        </a:p>
        <a:p>
          <a:pPr marL="0" lvl="0" indent="0" algn="ctr" defTabSz="800100">
            <a:lnSpc>
              <a:spcPct val="150000"/>
            </a:lnSpc>
            <a:spcBef>
              <a:spcPct val="0"/>
            </a:spcBef>
            <a:spcAft>
              <a:spcPct val="35000"/>
            </a:spcAft>
            <a:buNone/>
          </a:pPr>
          <a:r>
            <a:rPr lang="tr-TR" sz="1800" kern="1200" dirty="0"/>
            <a:t>Hasta bireylerin öksürmeleri aksırmaları ile ortama saçılan damlacıkların solunması ile bulaşır. </a:t>
          </a:r>
        </a:p>
      </dsp:txBody>
      <dsp:txXfrm>
        <a:off x="0" y="1648815"/>
        <a:ext cx="3755136" cy="2642400"/>
      </dsp:txXfrm>
    </dsp:sp>
    <dsp:sp modelId="{BCC97B8A-2F87-4463-A1AE-1E2EB92948FA}">
      <dsp:nvSpPr>
        <dsp:cNvPr id="0" name=""/>
        <dsp:cNvSpPr/>
      </dsp:nvSpPr>
      <dsp:spPr>
        <a:xfrm>
          <a:off x="3755136" y="1127450"/>
          <a:ext cx="4372863" cy="1183842"/>
        </a:xfrm>
        <a:prstGeom prst="rightArrow">
          <a:avLst>
            <a:gd name="adj1" fmla="val 50000"/>
            <a:gd name="adj2" fmla="val 50000"/>
          </a:avLst>
        </a:prstGeom>
        <a:solidFill>
          <a:schemeClr val="accent6">
            <a:lumMod val="60000"/>
            <a:lumOff val="40000"/>
          </a:schemeClr>
        </a:solidFill>
        <a:ln w="15875" cap="rnd"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7935" numCol="1" spcCol="1270" anchor="ctr" anchorCtr="0">
          <a:noAutofit/>
        </a:bodyPr>
        <a:lstStyle/>
        <a:p>
          <a:pPr marL="0" lvl="0" indent="0" algn="l" defTabSz="977900">
            <a:lnSpc>
              <a:spcPct val="90000"/>
            </a:lnSpc>
            <a:spcBef>
              <a:spcPct val="0"/>
            </a:spcBef>
            <a:spcAft>
              <a:spcPct val="35000"/>
            </a:spcAft>
            <a:buNone/>
          </a:pPr>
          <a:endParaRPr lang="tr-TR" sz="2200" kern="1200" dirty="0"/>
        </a:p>
      </dsp:txBody>
      <dsp:txXfrm>
        <a:off x="3755136" y="1423411"/>
        <a:ext cx="4076903" cy="591921"/>
      </dsp:txXfrm>
    </dsp:sp>
    <dsp:sp modelId="{6DE433E9-358E-40D5-AE21-60FF84A79ECA}">
      <dsp:nvSpPr>
        <dsp:cNvPr id="0" name=""/>
        <dsp:cNvSpPr/>
      </dsp:nvSpPr>
      <dsp:spPr>
        <a:xfrm>
          <a:off x="3755136" y="2043298"/>
          <a:ext cx="3755136" cy="2642400"/>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marR="0" lvl="0" indent="0" algn="ctr" defTabSz="914400" eaLnBrk="1" fontAlgn="auto" latinLnBrk="0" hangingPunct="1">
            <a:lnSpc>
              <a:spcPct val="150000"/>
            </a:lnSpc>
            <a:spcBef>
              <a:spcPct val="0"/>
            </a:spcBef>
            <a:spcAft>
              <a:spcPts val="0"/>
            </a:spcAft>
            <a:buClrTx/>
            <a:buSzTx/>
            <a:buFontTx/>
            <a:buNone/>
            <a:tabLst/>
            <a:defRPr/>
          </a:pPr>
          <a:r>
            <a:rPr lang="tr-TR" sz="1800" kern="1200" dirty="0"/>
            <a:t>Hastaların solunum parçacıkları ile kirlenmiş yüzeylere dokunulduktan sonra ellerin yıkanmadan yüz, göz, burun veya ağıza götürülmesi ile de virüs alınabilir.</a:t>
          </a:r>
        </a:p>
        <a:p>
          <a:pPr lvl="0" algn="l" defTabSz="933450">
            <a:lnSpc>
              <a:spcPct val="90000"/>
            </a:lnSpc>
            <a:spcBef>
              <a:spcPct val="0"/>
            </a:spcBef>
            <a:spcAft>
              <a:spcPct val="35000"/>
            </a:spcAft>
            <a:buNone/>
          </a:pPr>
          <a:endParaRPr lang="tr-TR" sz="2000" kern="1200" dirty="0"/>
        </a:p>
      </dsp:txBody>
      <dsp:txXfrm>
        <a:off x="3755136" y="2043298"/>
        <a:ext cx="3755136" cy="2642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665E1-4432-4F96-B41C-AC72D588A739}">
      <dsp:nvSpPr>
        <dsp:cNvPr id="0" name=""/>
        <dsp:cNvSpPr/>
      </dsp:nvSpPr>
      <dsp:spPr>
        <a:xfrm>
          <a:off x="-6856155" y="-1056670"/>
          <a:ext cx="8225377" cy="8225377"/>
        </a:xfrm>
        <a:prstGeom prst="blockArc">
          <a:avLst>
            <a:gd name="adj1" fmla="val 18900000"/>
            <a:gd name="adj2" fmla="val 2700000"/>
            <a:gd name="adj3" fmla="val 263"/>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0D6502-5690-49F8-89C1-0453E3C87EB0}">
      <dsp:nvSpPr>
        <dsp:cNvPr id="0" name=""/>
        <dsp:cNvSpPr/>
      </dsp:nvSpPr>
      <dsp:spPr>
        <a:xfrm>
          <a:off x="1123545" y="873165"/>
          <a:ext cx="8002010" cy="1746086"/>
        </a:xfrm>
        <a:prstGeom prst="rect">
          <a:avLst/>
        </a:prstGeom>
        <a:solidFill>
          <a:schemeClr val="accent2">
            <a:lumMod val="40000"/>
            <a:lumOff val="60000"/>
          </a:schemeClr>
        </a:solidFill>
        <a:ln w="15875" cap="rnd"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1385956" tIns="45720" rIns="45720" bIns="45720" numCol="1" spcCol="1270" anchor="ctr" anchorCtr="0">
          <a:noAutofit/>
        </a:bodyPr>
        <a:lstStyle/>
        <a:p>
          <a:pPr marL="0" lvl="0" indent="0" algn="l" defTabSz="800100">
            <a:lnSpc>
              <a:spcPct val="150000"/>
            </a:lnSpc>
            <a:spcBef>
              <a:spcPct val="0"/>
            </a:spcBef>
            <a:spcAft>
              <a:spcPct val="35000"/>
            </a:spcAft>
            <a:buFont typeface="Arial" panose="020B0604020202020204" pitchFamily="34" charset="0"/>
            <a:buNone/>
          </a:pPr>
          <a:r>
            <a:rPr lang="tr-TR" sz="1800" kern="1200" dirty="0">
              <a:solidFill>
                <a:schemeClr val="tx1"/>
              </a:solidFill>
            </a:rPr>
            <a:t>Havalandırması sınırlı, kapalı bir alanda yüksek miktarda insan olması,</a:t>
          </a:r>
        </a:p>
        <a:p>
          <a:pPr marL="0" lvl="0" indent="0" algn="l" defTabSz="800100">
            <a:lnSpc>
              <a:spcPct val="150000"/>
            </a:lnSpc>
            <a:spcBef>
              <a:spcPct val="0"/>
            </a:spcBef>
            <a:spcAft>
              <a:spcPct val="35000"/>
            </a:spcAft>
            <a:buFont typeface="Arial" panose="020B0604020202020204" pitchFamily="34" charset="0"/>
            <a:buNone/>
          </a:pPr>
          <a:r>
            <a:rPr lang="tr-TR" sz="1800" kern="1200" dirty="0">
              <a:solidFill>
                <a:schemeClr val="tx1"/>
              </a:solidFill>
            </a:rPr>
            <a:t>Potansiyel hastaları belirlemekte giriş kontrolü olmaması,</a:t>
          </a:r>
        </a:p>
        <a:p>
          <a:pPr marL="0" lvl="0" indent="0" algn="l" defTabSz="800100">
            <a:spcBef>
              <a:spcPct val="0"/>
            </a:spcBef>
            <a:spcAft>
              <a:spcPct val="35000"/>
            </a:spcAft>
            <a:buNone/>
          </a:pPr>
          <a:endParaRPr lang="tr-TR" sz="1600" kern="1200" dirty="0">
            <a:solidFill>
              <a:schemeClr val="tx1"/>
            </a:solidFill>
          </a:endParaRPr>
        </a:p>
      </dsp:txBody>
      <dsp:txXfrm>
        <a:off x="1123545" y="873165"/>
        <a:ext cx="8002010" cy="1746086"/>
      </dsp:txXfrm>
    </dsp:sp>
    <dsp:sp modelId="{5A37682A-6E13-40F0-9D03-7259305A6883}">
      <dsp:nvSpPr>
        <dsp:cNvPr id="0" name=""/>
        <dsp:cNvSpPr/>
      </dsp:nvSpPr>
      <dsp:spPr>
        <a:xfrm>
          <a:off x="32240" y="654904"/>
          <a:ext cx="2182608" cy="2182608"/>
        </a:xfrm>
        <a:prstGeom prst="ellipse">
          <a:avLst/>
        </a:prstGeom>
        <a:blipFill rotWithShape="0">
          <a:blip xmlns:r="http://schemas.openxmlformats.org/officeDocument/2006/relationships" r:embed="rId1"/>
          <a:stretch>
            <a:fillRect/>
          </a:stretch>
        </a:blip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A97838-845F-4C8F-BD74-CCA29F603635}">
      <dsp:nvSpPr>
        <dsp:cNvPr id="0" name=""/>
        <dsp:cNvSpPr/>
      </dsp:nvSpPr>
      <dsp:spPr>
        <a:xfrm>
          <a:off x="1123545" y="3492784"/>
          <a:ext cx="8002010" cy="1746086"/>
        </a:xfrm>
        <a:prstGeom prst="rect">
          <a:avLst/>
        </a:prstGeom>
        <a:solidFill>
          <a:schemeClr val="accent2">
            <a:lumMod val="40000"/>
            <a:lumOff val="60000"/>
          </a:schemeClr>
        </a:solidFill>
        <a:ln w="15875" cap="rnd"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1385956" tIns="45720" rIns="45720" bIns="45720" numCol="1" spcCol="1270" anchor="ctr" anchorCtr="0">
          <a:noAutofit/>
        </a:bodyPr>
        <a:lstStyle/>
        <a:p>
          <a:pPr marL="0" marR="0" lvl="0" indent="0" algn="just" defTabSz="914400" eaLnBrk="1" fontAlgn="auto" latinLnBrk="0" hangingPunct="1">
            <a:lnSpc>
              <a:spcPct val="150000"/>
            </a:lnSpc>
            <a:spcBef>
              <a:spcPct val="0"/>
            </a:spcBef>
            <a:spcAft>
              <a:spcPts val="0"/>
            </a:spcAft>
            <a:buClrTx/>
            <a:buSzTx/>
            <a:buFontTx/>
            <a:buNone/>
            <a:tabLst/>
            <a:defRPr/>
          </a:pPr>
          <a:r>
            <a:rPr lang="tr-TR" sz="1800" kern="1200" dirty="0">
              <a:solidFill>
                <a:schemeClr val="tx1"/>
              </a:solidFill>
            </a:rPr>
            <a:t>Dokunulan ortak yüzeylerin çeşitliliği (bilet makineleri, tutamaçlar, kapı kolları </a:t>
          </a:r>
          <a:r>
            <a:rPr lang="tr-TR" sz="1800" kern="1200" dirty="0" err="1">
              <a:solidFill>
                <a:schemeClr val="tx1"/>
              </a:solidFill>
            </a:rPr>
            <a:t>vb</a:t>
          </a:r>
          <a:r>
            <a:rPr lang="tr-TR" sz="1800" kern="1200" dirty="0">
              <a:solidFill>
                <a:schemeClr val="tx1"/>
              </a:solidFill>
            </a:rPr>
            <a:t>) gibi  nedenlerden dolayı </a:t>
          </a:r>
          <a:r>
            <a:rPr lang="tr-TR" sz="1800" b="1" kern="1200" dirty="0">
              <a:solidFill>
                <a:schemeClr val="tx1"/>
              </a:solidFill>
            </a:rPr>
            <a:t>yüksek riskli ortamlar olarak görülmelidir.</a:t>
          </a:r>
        </a:p>
        <a:p>
          <a:pPr lvl="0" algn="just" defTabSz="488950">
            <a:lnSpc>
              <a:spcPct val="150000"/>
            </a:lnSpc>
            <a:spcBef>
              <a:spcPct val="0"/>
            </a:spcBef>
            <a:spcAft>
              <a:spcPct val="35000"/>
            </a:spcAft>
            <a:buNone/>
          </a:pPr>
          <a:endParaRPr lang="tr-TR" sz="1800" kern="1200" dirty="0">
            <a:solidFill>
              <a:schemeClr val="tx1"/>
            </a:solidFill>
          </a:endParaRPr>
        </a:p>
      </dsp:txBody>
      <dsp:txXfrm>
        <a:off x="1123545" y="3492784"/>
        <a:ext cx="8002010" cy="1746086"/>
      </dsp:txXfrm>
    </dsp:sp>
    <dsp:sp modelId="{526116CD-5E3E-4F0E-83B8-F6E232F4172F}">
      <dsp:nvSpPr>
        <dsp:cNvPr id="0" name=""/>
        <dsp:cNvSpPr/>
      </dsp:nvSpPr>
      <dsp:spPr>
        <a:xfrm>
          <a:off x="32240" y="3274523"/>
          <a:ext cx="2182608" cy="2182608"/>
        </a:xfrm>
        <a:prstGeom prst="ellipse">
          <a:avLst/>
        </a:prstGeom>
        <a:blipFill rotWithShape="0">
          <a:blip xmlns:r="http://schemas.openxmlformats.org/officeDocument/2006/relationships" r:embed="rId2"/>
          <a:stretch>
            <a:fillRect/>
          </a:stretch>
        </a:blip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B4C24-5328-4524-AEA6-C477FF9D7DAD}">
      <dsp:nvSpPr>
        <dsp:cNvPr id="0" name=""/>
        <dsp:cNvSpPr/>
      </dsp:nvSpPr>
      <dsp:spPr>
        <a:xfrm>
          <a:off x="0" y="759788"/>
          <a:ext cx="6238543" cy="3899089"/>
        </a:xfrm>
        <a:prstGeom prst="swooshArrow">
          <a:avLst>
            <a:gd name="adj1" fmla="val 25000"/>
            <a:gd name="adj2" fmla="val 25000"/>
          </a:avLst>
        </a:prstGeom>
        <a:solidFill>
          <a:schemeClr val="bg2">
            <a:lumMod val="75000"/>
          </a:schemeClr>
        </a:solidFill>
        <a:ln>
          <a:noFill/>
        </a:ln>
        <a:effectLst/>
      </dsp:spPr>
      <dsp:style>
        <a:lnRef idx="0">
          <a:scrgbClr r="0" g="0" b="0"/>
        </a:lnRef>
        <a:fillRef idx="1">
          <a:scrgbClr r="0" g="0" b="0"/>
        </a:fillRef>
        <a:effectRef idx="0">
          <a:scrgbClr r="0" g="0" b="0"/>
        </a:effectRef>
        <a:fontRef idx="minor"/>
      </dsp:style>
    </dsp:sp>
    <dsp:sp modelId="{B748ED3F-3B8F-4431-BC5E-631FDF737B9F}">
      <dsp:nvSpPr>
        <dsp:cNvPr id="0" name=""/>
        <dsp:cNvSpPr/>
      </dsp:nvSpPr>
      <dsp:spPr>
        <a:xfrm>
          <a:off x="2832735" y="2028823"/>
          <a:ext cx="461652" cy="461652"/>
        </a:xfrm>
        <a:prstGeom prst="ellipse">
          <a:avLst/>
        </a:prstGeom>
        <a:solidFill>
          <a:schemeClr val="accent4">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70D06D-E7F5-498B-BB14-291D363BEF54}">
      <dsp:nvSpPr>
        <dsp:cNvPr id="0" name=""/>
        <dsp:cNvSpPr/>
      </dsp:nvSpPr>
      <dsp:spPr>
        <a:xfrm>
          <a:off x="1427827" y="2541139"/>
          <a:ext cx="4810715" cy="2877527"/>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44620" bIns="0" numCol="1" spcCol="1270" anchor="t" anchorCtr="0">
          <a:noAutofit/>
        </a:bodyPr>
        <a:lstStyle/>
        <a:p>
          <a:pPr marL="0" marR="0" lvl="0" indent="0" algn="ctr" defTabSz="914400" eaLnBrk="1" fontAlgn="auto" latinLnBrk="0" hangingPunct="1">
            <a:lnSpc>
              <a:spcPct val="150000"/>
            </a:lnSpc>
            <a:spcBef>
              <a:spcPct val="0"/>
            </a:spcBef>
            <a:spcAft>
              <a:spcPts val="0"/>
            </a:spcAft>
            <a:buClrTx/>
            <a:buSzTx/>
            <a:buFontTx/>
            <a:buNone/>
            <a:tabLst/>
            <a:defRPr/>
          </a:pPr>
          <a:r>
            <a:rPr lang="tr-TR" sz="1800" kern="1200" dirty="0"/>
            <a:t>Dünyada birçok ülke (Hindistan, Pakistan, Ukrayna, İran, Ürdün, Cezayir, Kuveyt, Katar ve Umman gibi) </a:t>
          </a:r>
          <a:r>
            <a:rPr lang="tr-TR" sz="1800" kern="1200" dirty="0" err="1"/>
            <a:t>pandemi</a:t>
          </a:r>
          <a:r>
            <a:rPr lang="tr-TR" sz="1800" kern="1200" dirty="0"/>
            <a:t> sürecinde kent içi toplu taşımacılığın tamamen veya kısmen durdurulması kararını almıştır. </a:t>
          </a:r>
        </a:p>
        <a:p>
          <a:pPr lvl="0" algn="ctr" defTabSz="1955800">
            <a:lnSpc>
              <a:spcPct val="150000"/>
            </a:lnSpc>
            <a:spcBef>
              <a:spcPct val="0"/>
            </a:spcBef>
            <a:spcAft>
              <a:spcPct val="35000"/>
            </a:spcAft>
            <a:buNone/>
          </a:pPr>
          <a:endParaRPr lang="tr-TR" sz="1800" kern="1200" dirty="0"/>
        </a:p>
      </dsp:txBody>
      <dsp:txXfrm>
        <a:off x="1568296" y="2681608"/>
        <a:ext cx="4529777" cy="25965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B6A3D-D31A-4557-A3DB-D63E94B7786B}">
      <dsp:nvSpPr>
        <dsp:cNvPr id="0" name=""/>
        <dsp:cNvSpPr/>
      </dsp:nvSpPr>
      <dsp:spPr>
        <a:xfrm>
          <a:off x="407844" y="3020531"/>
          <a:ext cx="4205693" cy="1385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150000"/>
            </a:lnSpc>
            <a:spcBef>
              <a:spcPct val="0"/>
            </a:spcBef>
            <a:spcAft>
              <a:spcPct val="35000"/>
            </a:spcAft>
            <a:buNone/>
          </a:pPr>
          <a:r>
            <a:rPr lang="tr-TR" sz="1800" kern="1200" dirty="0"/>
            <a:t>Ülkemizde dahil olmak üzere birçok ülkede toplu taşımacılık hizmetleri halen devam etmektedir.</a:t>
          </a:r>
        </a:p>
        <a:p>
          <a:pPr marL="0" lvl="0" indent="0" algn="ctr" defTabSz="800100">
            <a:lnSpc>
              <a:spcPct val="90000"/>
            </a:lnSpc>
            <a:spcBef>
              <a:spcPct val="0"/>
            </a:spcBef>
            <a:spcAft>
              <a:spcPct val="35000"/>
            </a:spcAft>
            <a:buNone/>
          </a:pPr>
          <a:endParaRPr lang="tr-TR" sz="1800" kern="1200" dirty="0"/>
        </a:p>
      </dsp:txBody>
      <dsp:txXfrm>
        <a:off x="407844" y="3020531"/>
        <a:ext cx="4205693" cy="1385967"/>
      </dsp:txXfrm>
    </dsp:sp>
    <dsp:sp modelId="{4AA1B249-9083-407E-829B-FE99BC970DFA}">
      <dsp:nvSpPr>
        <dsp:cNvPr id="0" name=""/>
        <dsp:cNvSpPr/>
      </dsp:nvSpPr>
      <dsp:spPr>
        <a:xfrm>
          <a:off x="276389" y="2401936"/>
          <a:ext cx="334543" cy="33454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20D356-EE44-4880-ADC7-0604AF81ECDF}">
      <dsp:nvSpPr>
        <dsp:cNvPr id="0" name=""/>
        <dsp:cNvSpPr/>
      </dsp:nvSpPr>
      <dsp:spPr>
        <a:xfrm>
          <a:off x="510570" y="1933574"/>
          <a:ext cx="334543" cy="33454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3B4F2A-814A-419D-9E53-F05FEDCD47E1}">
      <dsp:nvSpPr>
        <dsp:cNvPr id="0" name=""/>
        <dsp:cNvSpPr/>
      </dsp:nvSpPr>
      <dsp:spPr>
        <a:xfrm>
          <a:off x="1072603" y="2027246"/>
          <a:ext cx="525711" cy="52571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E809F3-DCE5-4B98-AEAC-FF1B2C24E155}">
      <dsp:nvSpPr>
        <dsp:cNvPr id="0" name=""/>
        <dsp:cNvSpPr/>
      </dsp:nvSpPr>
      <dsp:spPr>
        <a:xfrm>
          <a:off x="1540964" y="1512049"/>
          <a:ext cx="334543" cy="33454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6FE3FC-2E02-4209-8D75-386A1E3E6287}">
      <dsp:nvSpPr>
        <dsp:cNvPr id="0" name=""/>
        <dsp:cNvSpPr/>
      </dsp:nvSpPr>
      <dsp:spPr>
        <a:xfrm>
          <a:off x="2149834" y="1324705"/>
          <a:ext cx="334543" cy="33454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02E426-45FA-47F3-9E66-EE582CDE756B}">
      <dsp:nvSpPr>
        <dsp:cNvPr id="0" name=""/>
        <dsp:cNvSpPr/>
      </dsp:nvSpPr>
      <dsp:spPr>
        <a:xfrm>
          <a:off x="2899212" y="1652557"/>
          <a:ext cx="334543" cy="33454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EDCA46-2AAB-4157-A855-B5AF855B25A3}">
      <dsp:nvSpPr>
        <dsp:cNvPr id="0" name=""/>
        <dsp:cNvSpPr/>
      </dsp:nvSpPr>
      <dsp:spPr>
        <a:xfrm>
          <a:off x="3367573" y="1886738"/>
          <a:ext cx="525711" cy="52571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CDD24A-A626-4DF7-B7C4-ABCF10124AF5}">
      <dsp:nvSpPr>
        <dsp:cNvPr id="0" name=""/>
        <dsp:cNvSpPr/>
      </dsp:nvSpPr>
      <dsp:spPr>
        <a:xfrm>
          <a:off x="4023279" y="2401936"/>
          <a:ext cx="334543" cy="33454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A20AA2-1F39-4C64-8E77-6708C6310F50}">
      <dsp:nvSpPr>
        <dsp:cNvPr id="0" name=""/>
        <dsp:cNvSpPr/>
      </dsp:nvSpPr>
      <dsp:spPr>
        <a:xfrm>
          <a:off x="4413478" y="2889838"/>
          <a:ext cx="334543" cy="33454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1A90B0-1DE4-44C8-ADB2-02B44A062583}">
      <dsp:nvSpPr>
        <dsp:cNvPr id="0" name=""/>
        <dsp:cNvSpPr/>
      </dsp:nvSpPr>
      <dsp:spPr>
        <a:xfrm>
          <a:off x="1868817" y="1933574"/>
          <a:ext cx="860255" cy="86025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DE93C2-BF03-49BB-8909-B9274CC4EE15}">
      <dsp:nvSpPr>
        <dsp:cNvPr id="0" name=""/>
        <dsp:cNvSpPr/>
      </dsp:nvSpPr>
      <dsp:spPr>
        <a:xfrm>
          <a:off x="42208" y="3713347"/>
          <a:ext cx="334543" cy="33454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7F0D03-6EEC-4DA2-85AD-DA2FAD9C4C15}">
      <dsp:nvSpPr>
        <dsp:cNvPr id="0" name=""/>
        <dsp:cNvSpPr/>
      </dsp:nvSpPr>
      <dsp:spPr>
        <a:xfrm>
          <a:off x="323225" y="4134872"/>
          <a:ext cx="525711" cy="52571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D0FB9D-34F4-4713-BC6B-AA6E982EE8F7}">
      <dsp:nvSpPr>
        <dsp:cNvPr id="0" name=""/>
        <dsp:cNvSpPr/>
      </dsp:nvSpPr>
      <dsp:spPr>
        <a:xfrm>
          <a:off x="1025767" y="4509561"/>
          <a:ext cx="764671" cy="76467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51DC69-A0E2-439D-B29C-6A3AEFDF1373}">
      <dsp:nvSpPr>
        <dsp:cNvPr id="0" name=""/>
        <dsp:cNvSpPr/>
      </dsp:nvSpPr>
      <dsp:spPr>
        <a:xfrm>
          <a:off x="2009326" y="5118431"/>
          <a:ext cx="334543" cy="33454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A7F3C8-4BE6-4BFB-9FA9-99B9879F797B}">
      <dsp:nvSpPr>
        <dsp:cNvPr id="0" name=""/>
        <dsp:cNvSpPr/>
      </dsp:nvSpPr>
      <dsp:spPr>
        <a:xfrm>
          <a:off x="2196670" y="4509561"/>
          <a:ext cx="525711" cy="52571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17F7CA-EE26-4BD9-ABBE-6E1171078900}">
      <dsp:nvSpPr>
        <dsp:cNvPr id="0" name=""/>
        <dsp:cNvSpPr/>
      </dsp:nvSpPr>
      <dsp:spPr>
        <a:xfrm>
          <a:off x="2665032" y="5165267"/>
          <a:ext cx="334543" cy="33454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503725-318F-4079-B2E0-458790359E47}">
      <dsp:nvSpPr>
        <dsp:cNvPr id="0" name=""/>
        <dsp:cNvSpPr/>
      </dsp:nvSpPr>
      <dsp:spPr>
        <a:xfrm>
          <a:off x="3086557" y="4415889"/>
          <a:ext cx="764671" cy="76467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5CBE6B-605E-488B-9B81-AC1FDD4BC8B7}">
      <dsp:nvSpPr>
        <dsp:cNvPr id="0" name=""/>
        <dsp:cNvSpPr/>
      </dsp:nvSpPr>
      <dsp:spPr>
        <a:xfrm>
          <a:off x="4116952" y="4228545"/>
          <a:ext cx="525711" cy="52571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F41FC1-D11B-46D5-A7A9-109B8012A72E}">
      <dsp:nvSpPr>
        <dsp:cNvPr id="0" name=""/>
        <dsp:cNvSpPr/>
      </dsp:nvSpPr>
      <dsp:spPr>
        <a:xfrm>
          <a:off x="4642663" y="2026467"/>
          <a:ext cx="1543940" cy="2947550"/>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87A417-9BA8-44E5-935B-9D2B185920FB}">
      <dsp:nvSpPr>
        <dsp:cNvPr id="0" name=""/>
        <dsp:cNvSpPr/>
      </dsp:nvSpPr>
      <dsp:spPr>
        <a:xfrm>
          <a:off x="5905887" y="2026467"/>
          <a:ext cx="1543940" cy="2947550"/>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6ACA5F-34FF-4FA8-A04F-937E8F8963F1}">
      <dsp:nvSpPr>
        <dsp:cNvPr id="0" name=""/>
        <dsp:cNvSpPr/>
      </dsp:nvSpPr>
      <dsp:spPr>
        <a:xfrm>
          <a:off x="7492036" y="1506083"/>
          <a:ext cx="3916861" cy="4132719"/>
        </a:xfrm>
        <a:prstGeom prst="ellipse">
          <a:avLst/>
        </a:prstGeom>
        <a:solidFill>
          <a:schemeClr val="accent6">
            <a:lumMod val="60000"/>
            <a:lumOff val="40000"/>
          </a:schemeClr>
        </a:solidFill>
        <a:ln w="15875" cap="rnd"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50000"/>
            </a:lnSpc>
            <a:spcBef>
              <a:spcPct val="0"/>
            </a:spcBef>
            <a:spcAft>
              <a:spcPts val="0"/>
            </a:spcAft>
            <a:buClrTx/>
            <a:buSzTx/>
            <a:buFontTx/>
            <a:buNone/>
            <a:tabLst/>
            <a:defRPr/>
          </a:pPr>
          <a:r>
            <a:rPr lang="tr-TR" sz="1800" kern="1200" dirty="0">
              <a:solidFill>
                <a:schemeClr val="tx1"/>
              </a:solidFill>
            </a:rPr>
            <a:t>Toplu taşıma hareketlilik sağlamak ve </a:t>
          </a:r>
          <a:r>
            <a:rPr lang="tr-TR" sz="1800" kern="1200" dirty="0" err="1">
              <a:solidFill>
                <a:schemeClr val="tx1"/>
              </a:solidFill>
            </a:rPr>
            <a:t>pandemi</a:t>
          </a:r>
          <a:r>
            <a:rPr lang="tr-TR" sz="1800" kern="1200" dirty="0">
              <a:solidFill>
                <a:schemeClr val="tx1"/>
              </a:solidFill>
            </a:rPr>
            <a:t> süresince </a:t>
          </a:r>
          <a:r>
            <a:rPr lang="tr-TR" sz="1800" b="1" kern="1200" dirty="0">
              <a:solidFill>
                <a:schemeClr val="tx1"/>
              </a:solidFill>
            </a:rPr>
            <a:t>sağlık kurumlarına erişim kolaylaştırmak için </a:t>
          </a:r>
          <a:r>
            <a:rPr lang="tr-TR" sz="1800" kern="1200" dirty="0">
              <a:solidFill>
                <a:schemeClr val="tx1"/>
              </a:solidFill>
            </a:rPr>
            <a:t>vazgeçilmez bir hizmettir.</a:t>
          </a:r>
        </a:p>
        <a:p>
          <a:pPr lvl="0" algn="ctr" defTabSz="533400">
            <a:lnSpc>
              <a:spcPct val="90000"/>
            </a:lnSpc>
            <a:spcBef>
              <a:spcPct val="0"/>
            </a:spcBef>
            <a:spcAft>
              <a:spcPct val="35000"/>
            </a:spcAft>
            <a:buNone/>
          </a:pPr>
          <a:endParaRPr lang="tr-TR" sz="1600" kern="1200" dirty="0"/>
        </a:p>
      </dsp:txBody>
      <dsp:txXfrm>
        <a:off x="8065647" y="2111306"/>
        <a:ext cx="2769639" cy="29222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16454-984A-4596-90F5-3C159D27643B}">
      <dsp:nvSpPr>
        <dsp:cNvPr id="0" name=""/>
        <dsp:cNvSpPr/>
      </dsp:nvSpPr>
      <dsp:spPr>
        <a:xfrm>
          <a:off x="1359" y="0"/>
          <a:ext cx="5404360" cy="4790364"/>
        </a:xfrm>
        <a:prstGeom prst="roundRect">
          <a:avLst>
            <a:gd name="adj" fmla="val 5000"/>
          </a:avLst>
        </a:prstGeom>
        <a:solidFill>
          <a:schemeClr val="bg2">
            <a:lumMod val="90000"/>
          </a:schemeClr>
        </a:solidFill>
        <a:ln w="15875"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0" tIns="209169" rIns="271145" bIns="0" numCol="1" spcCol="1270" anchor="t" anchorCtr="0">
          <a:noAutofit/>
        </a:bodyPr>
        <a:lstStyle/>
        <a:p>
          <a:pPr marL="0" lvl="0" indent="0" algn="r" defTabSz="2711450">
            <a:lnSpc>
              <a:spcPct val="90000"/>
            </a:lnSpc>
            <a:spcBef>
              <a:spcPct val="0"/>
            </a:spcBef>
            <a:spcAft>
              <a:spcPct val="35000"/>
            </a:spcAft>
            <a:buNone/>
          </a:pPr>
          <a:endParaRPr lang="tr-TR" sz="6100" kern="1200" dirty="0"/>
        </a:p>
      </dsp:txBody>
      <dsp:txXfrm rot="16200000">
        <a:off x="-1422253" y="1423613"/>
        <a:ext cx="3928098" cy="1080872"/>
      </dsp:txXfrm>
    </dsp:sp>
    <dsp:sp modelId="{ED5B9B0C-F9B4-4E40-B515-1FF67B1C15F4}">
      <dsp:nvSpPr>
        <dsp:cNvPr id="0" name=""/>
        <dsp:cNvSpPr/>
      </dsp:nvSpPr>
      <dsp:spPr>
        <a:xfrm>
          <a:off x="1101042" y="0"/>
          <a:ext cx="4026248" cy="4790364"/>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7432" rIns="0" bIns="0" numCol="1" spcCol="1270" anchor="t" anchorCtr="0">
          <a:noAutofit/>
        </a:bodyPr>
        <a:lstStyle/>
        <a:p>
          <a:pPr marL="0" lvl="0" indent="0" algn="ctr" defTabSz="355600">
            <a:lnSpc>
              <a:spcPct val="200000"/>
            </a:lnSpc>
            <a:spcBef>
              <a:spcPct val="0"/>
            </a:spcBef>
            <a:spcAft>
              <a:spcPct val="35000"/>
            </a:spcAft>
            <a:buNone/>
          </a:pPr>
          <a:endParaRPr lang="tr-TR" sz="800" kern="1200" dirty="0">
            <a:solidFill>
              <a:schemeClr val="tx1"/>
            </a:solidFill>
          </a:endParaRPr>
        </a:p>
        <a:p>
          <a:pPr marL="0" lvl="0" indent="0" algn="ctr" defTabSz="355600">
            <a:lnSpc>
              <a:spcPct val="200000"/>
            </a:lnSpc>
            <a:spcBef>
              <a:spcPct val="0"/>
            </a:spcBef>
            <a:spcAft>
              <a:spcPct val="35000"/>
            </a:spcAft>
            <a:buNone/>
          </a:pPr>
          <a:r>
            <a:rPr lang="tr-TR" sz="1800" kern="1200" dirty="0">
              <a:solidFill>
                <a:schemeClr val="tx1"/>
              </a:solidFill>
            </a:rPr>
            <a:t>İl ve ilçelerdeki tüm şehir içi ve şehirlerarası çalışan toplu taşıma araçlarının (şehirlerarası yolcu otobüsleri dâhil), araç ruhsatında belirtilen yolcu taşıma kapasitesinin </a:t>
          </a:r>
          <a:r>
            <a:rPr lang="tr-TR" sz="1800" b="1" kern="1200" dirty="0">
              <a:solidFill>
                <a:schemeClr val="tx1"/>
              </a:solidFill>
            </a:rPr>
            <a:t>yüzde 50'si oranında </a:t>
          </a:r>
          <a:r>
            <a:rPr lang="tr-TR" sz="1800" kern="1200" dirty="0">
              <a:solidFill>
                <a:schemeClr val="tx1"/>
              </a:solidFill>
            </a:rPr>
            <a:t>yolcu kabul etmesine izin verilmektedir.</a:t>
          </a:r>
        </a:p>
      </dsp:txBody>
      <dsp:txXfrm>
        <a:off x="1101042" y="0"/>
        <a:ext cx="4026248" cy="4790364"/>
      </dsp:txXfrm>
    </dsp:sp>
    <dsp:sp modelId="{C3583F7D-8971-4AC7-8725-10775E06E29D}">
      <dsp:nvSpPr>
        <dsp:cNvPr id="0" name=""/>
        <dsp:cNvSpPr/>
      </dsp:nvSpPr>
      <dsp:spPr>
        <a:xfrm>
          <a:off x="5605312" y="0"/>
          <a:ext cx="5722327" cy="4790364"/>
        </a:xfrm>
        <a:prstGeom prst="roundRect">
          <a:avLst>
            <a:gd name="adj" fmla="val 5000"/>
          </a:avLst>
        </a:prstGeom>
        <a:solidFill>
          <a:schemeClr val="bg2">
            <a:lumMod val="90000"/>
          </a:schemeClr>
        </a:solidFill>
        <a:ln w="15875"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0" tIns="219456" rIns="284480" bIns="0" numCol="1" spcCol="1270" anchor="t" anchorCtr="0">
          <a:noAutofit/>
        </a:bodyPr>
        <a:lstStyle/>
        <a:p>
          <a:pPr marL="0" lvl="0" indent="0" algn="r" defTabSz="2844800">
            <a:lnSpc>
              <a:spcPct val="90000"/>
            </a:lnSpc>
            <a:spcBef>
              <a:spcPct val="0"/>
            </a:spcBef>
            <a:spcAft>
              <a:spcPct val="35000"/>
            </a:spcAft>
            <a:buNone/>
          </a:pPr>
          <a:endParaRPr lang="tr-TR" sz="6400" kern="1200" dirty="0"/>
        </a:p>
      </dsp:txBody>
      <dsp:txXfrm rot="16200000">
        <a:off x="4213496" y="1391816"/>
        <a:ext cx="3928098" cy="1144465"/>
      </dsp:txXfrm>
    </dsp:sp>
    <dsp:sp modelId="{DC281031-F886-4D6D-8ACA-64A50968A395}">
      <dsp:nvSpPr>
        <dsp:cNvPr id="0" name=""/>
        <dsp:cNvSpPr/>
      </dsp:nvSpPr>
      <dsp:spPr>
        <a:xfrm rot="5400000">
          <a:off x="5280081" y="3684110"/>
          <a:ext cx="704382" cy="849573"/>
        </a:xfrm>
        <a:prstGeom prst="flowChartExtract">
          <a:avLst/>
        </a:prstGeom>
        <a:solidFill>
          <a:schemeClr val="accent5">
            <a:lumMod val="5000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17E2D4-C015-45D3-8336-1AAA415F4684}">
      <dsp:nvSpPr>
        <dsp:cNvPr id="0" name=""/>
        <dsp:cNvSpPr/>
      </dsp:nvSpPr>
      <dsp:spPr>
        <a:xfrm>
          <a:off x="6745536" y="0"/>
          <a:ext cx="4263133" cy="4790364"/>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marR="0" lvl="0" indent="0" algn="ctr" defTabSz="914400" eaLnBrk="1" fontAlgn="auto" latinLnBrk="0" hangingPunct="1">
            <a:lnSpc>
              <a:spcPct val="200000"/>
            </a:lnSpc>
            <a:spcBef>
              <a:spcPct val="0"/>
            </a:spcBef>
            <a:spcAft>
              <a:spcPts val="0"/>
            </a:spcAft>
            <a:buClrTx/>
            <a:buSzTx/>
            <a:buFontTx/>
            <a:buNone/>
            <a:tabLst/>
            <a:defRPr/>
          </a:pPr>
          <a:r>
            <a:rPr lang="tr-TR" sz="1800" kern="1200" dirty="0">
              <a:solidFill>
                <a:schemeClr val="tx1"/>
              </a:solidFill>
            </a:rPr>
            <a:t>Ayrıca araç içindeki yolcuların oturma şekli yolcuların birbirleriyle temasını engelleyecek şekilde düzenlenmektedir.</a:t>
          </a:r>
        </a:p>
        <a:p>
          <a:pPr marL="0" marR="0" lvl="0" indent="0" algn="ctr" defTabSz="914400" eaLnBrk="1" fontAlgn="auto" latinLnBrk="0" hangingPunct="1">
            <a:lnSpc>
              <a:spcPct val="200000"/>
            </a:lnSpc>
            <a:spcBef>
              <a:spcPct val="0"/>
            </a:spcBef>
            <a:spcAft>
              <a:spcPts val="0"/>
            </a:spcAft>
            <a:buClrTx/>
            <a:buSzTx/>
            <a:buFontTx/>
            <a:buNone/>
            <a:tabLst/>
            <a:defRPr/>
          </a:pPr>
          <a:r>
            <a:rPr lang="tr-TR" sz="1800" kern="1200" dirty="0">
              <a:solidFill>
                <a:schemeClr val="tx1"/>
              </a:solidFill>
            </a:rPr>
            <a:t>Özel araçlarda ise </a:t>
          </a:r>
          <a:r>
            <a:rPr lang="tr-TR" sz="1800" b="1" kern="1200" dirty="0">
              <a:solidFill>
                <a:schemeClr val="tx1"/>
              </a:solidFill>
            </a:rPr>
            <a:t>ön tarafta yolcu koltuğunun boş </a:t>
          </a:r>
          <a:r>
            <a:rPr lang="tr-TR" sz="1800" kern="1200" dirty="0">
              <a:solidFill>
                <a:schemeClr val="tx1"/>
              </a:solidFill>
            </a:rPr>
            <a:t>kalması, arka tarafta </a:t>
          </a:r>
          <a:r>
            <a:rPr lang="tr-TR" sz="1800" b="1" kern="1200" dirty="0">
              <a:solidFill>
                <a:schemeClr val="tx1"/>
              </a:solidFill>
            </a:rPr>
            <a:t>pencere tarafında iki k</a:t>
          </a:r>
          <a:r>
            <a:rPr lang="tr-TR" sz="1800" kern="1200" dirty="0">
              <a:solidFill>
                <a:schemeClr val="tx1"/>
              </a:solidFill>
            </a:rPr>
            <a:t>i</a:t>
          </a:r>
          <a:r>
            <a:rPr lang="tr-TR" sz="1800" b="1" kern="1200" dirty="0">
              <a:solidFill>
                <a:schemeClr val="tx1"/>
              </a:solidFill>
            </a:rPr>
            <a:t>şi</a:t>
          </a:r>
          <a:r>
            <a:rPr lang="tr-TR" sz="1800" kern="1200" dirty="0">
              <a:solidFill>
                <a:schemeClr val="tx1"/>
              </a:solidFill>
            </a:rPr>
            <a:t> oturabilecek şekilde düzenleme yapılmıştır.</a:t>
          </a:r>
        </a:p>
        <a:p>
          <a:pPr lvl="0" algn="l" defTabSz="1022350">
            <a:lnSpc>
              <a:spcPct val="90000"/>
            </a:lnSpc>
            <a:spcBef>
              <a:spcPct val="0"/>
            </a:spcBef>
            <a:spcAft>
              <a:spcPct val="35000"/>
            </a:spcAft>
            <a:buNone/>
          </a:pPr>
          <a:endParaRPr lang="tr-TR" sz="1700" kern="1200" dirty="0">
            <a:solidFill>
              <a:schemeClr val="tx1"/>
            </a:solidFill>
          </a:endParaRPr>
        </a:p>
      </dsp:txBody>
      <dsp:txXfrm>
        <a:off x="6745536" y="0"/>
        <a:ext cx="4263133" cy="47903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E5C25-6CD4-49DD-9931-6537A965B999}">
      <dsp:nvSpPr>
        <dsp:cNvPr id="0" name=""/>
        <dsp:cNvSpPr/>
      </dsp:nvSpPr>
      <dsp:spPr>
        <a:xfrm rot="10800000">
          <a:off x="2453579" y="41375"/>
          <a:ext cx="7723471" cy="2032776"/>
        </a:xfrm>
        <a:prstGeom prst="homePlate">
          <a:avLst/>
        </a:prstGeom>
        <a:solidFill>
          <a:srgbClr val="FFFF89"/>
        </a:solidFill>
        <a:ln w="15875"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96398" tIns="68580" rIns="128016" bIns="68580" numCol="1" spcCol="1270" anchor="ctr" anchorCtr="0">
          <a:noAutofit/>
        </a:bodyPr>
        <a:lstStyle/>
        <a:p>
          <a:pPr marL="0" lvl="0" indent="0" algn="just" defTabSz="800100">
            <a:lnSpc>
              <a:spcPct val="150000"/>
            </a:lnSpc>
            <a:spcBef>
              <a:spcPct val="0"/>
            </a:spcBef>
            <a:spcAft>
              <a:spcPct val="35000"/>
            </a:spcAft>
            <a:buNone/>
          </a:pPr>
          <a:endParaRPr lang="tr-TR" sz="1800" kern="1200" dirty="0">
            <a:solidFill>
              <a:schemeClr val="tx1"/>
            </a:solidFill>
          </a:endParaRPr>
        </a:p>
        <a:p>
          <a:pPr marL="0" lvl="0" indent="0" algn="just" defTabSz="800100">
            <a:lnSpc>
              <a:spcPct val="150000"/>
            </a:lnSpc>
            <a:spcBef>
              <a:spcPct val="0"/>
            </a:spcBef>
            <a:spcAft>
              <a:spcPct val="35000"/>
            </a:spcAft>
            <a:buNone/>
          </a:pPr>
          <a:r>
            <a:rPr lang="tr-TR" sz="1800" kern="1200" dirty="0">
              <a:solidFill>
                <a:schemeClr val="tx1"/>
              </a:solidFill>
            </a:rPr>
            <a:t>*   78 ülkeye uçuşlar iptal edilmiş,</a:t>
          </a:r>
        </a:p>
        <a:p>
          <a:pPr marL="0" lvl="0" indent="0" algn="just" defTabSz="800100">
            <a:lnSpc>
              <a:spcPct val="150000"/>
            </a:lnSpc>
            <a:spcBef>
              <a:spcPct val="0"/>
            </a:spcBef>
            <a:spcAft>
              <a:spcPct val="35000"/>
            </a:spcAft>
            <a:buNone/>
          </a:pPr>
          <a:r>
            <a:rPr lang="tr-TR" sz="1800" kern="1200" dirty="0">
              <a:solidFill>
                <a:schemeClr val="tx1"/>
              </a:solidFill>
            </a:rPr>
            <a:t>* Şehirlerarası otobüslerle ya da uçakla yapılan ulaşım valilik iznine tabi hale getirilmiştir.</a:t>
          </a:r>
        </a:p>
        <a:p>
          <a:pPr marL="0" lvl="0" indent="0" algn="just" defTabSz="800100">
            <a:lnSpc>
              <a:spcPct val="150000"/>
            </a:lnSpc>
            <a:spcBef>
              <a:spcPct val="0"/>
            </a:spcBef>
            <a:spcAft>
              <a:spcPct val="35000"/>
            </a:spcAft>
            <a:buNone/>
          </a:pPr>
          <a:endParaRPr lang="tr-TR" sz="1800" kern="1200" dirty="0">
            <a:solidFill>
              <a:schemeClr val="tx1"/>
            </a:solidFill>
          </a:endParaRPr>
        </a:p>
      </dsp:txBody>
      <dsp:txXfrm rot="10800000">
        <a:off x="2961773" y="41375"/>
        <a:ext cx="7215277" cy="2032776"/>
      </dsp:txXfrm>
    </dsp:sp>
    <dsp:sp modelId="{708296B0-C1F3-421B-9920-40614B30091E}">
      <dsp:nvSpPr>
        <dsp:cNvPr id="0" name=""/>
        <dsp:cNvSpPr/>
      </dsp:nvSpPr>
      <dsp:spPr>
        <a:xfrm>
          <a:off x="1437191" y="435"/>
          <a:ext cx="2032776" cy="2032776"/>
        </a:xfrm>
        <a:prstGeom prst="ellipse">
          <a:avLst/>
        </a:prstGeom>
        <a:blipFill rotWithShape="1">
          <a:blip xmlns:r="http://schemas.openxmlformats.org/officeDocument/2006/relationships" r:embed="rId1"/>
          <a:stretch>
            <a:fillRect/>
          </a:stretch>
        </a:blipFill>
        <a:ln w="15875"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 modelId="{99B1CE5C-CD27-42E0-9CE2-6300E86A4285}">
      <dsp:nvSpPr>
        <dsp:cNvPr id="0" name=""/>
        <dsp:cNvSpPr/>
      </dsp:nvSpPr>
      <dsp:spPr>
        <a:xfrm rot="10800000">
          <a:off x="2453579" y="2640009"/>
          <a:ext cx="7723471" cy="2032776"/>
        </a:xfrm>
        <a:prstGeom prst="homePlate">
          <a:avLst/>
        </a:prstGeom>
        <a:solidFill>
          <a:srgbClr val="FFFF89"/>
        </a:solidFill>
        <a:ln w="15875"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96398" tIns="68580" rIns="128016" bIns="68580" numCol="1" spcCol="1270" anchor="ctr" anchorCtr="0">
          <a:noAutofit/>
        </a:bodyPr>
        <a:lstStyle/>
        <a:p>
          <a:pPr marL="0" lvl="0" indent="0" algn="ctr" defTabSz="800100">
            <a:lnSpc>
              <a:spcPct val="150000"/>
            </a:lnSpc>
            <a:spcBef>
              <a:spcPct val="0"/>
            </a:spcBef>
            <a:spcAft>
              <a:spcPct val="35000"/>
            </a:spcAft>
            <a:buNone/>
          </a:pPr>
          <a:r>
            <a:rPr lang="tr-TR" sz="1800" kern="1200" dirty="0">
              <a:solidFill>
                <a:schemeClr val="tx1"/>
              </a:solidFill>
            </a:rPr>
            <a:t>* İzin talepleri 199 numaralı İçişleri Bakanlığı Nüfus ve Vatandaşlık İşleri Genel Müdürlüğü çağrı merkezi üzerinden yapılabilmektedir.</a:t>
          </a:r>
        </a:p>
      </dsp:txBody>
      <dsp:txXfrm rot="10800000">
        <a:off x="2961773" y="2640009"/>
        <a:ext cx="7215277" cy="2032776"/>
      </dsp:txXfrm>
    </dsp:sp>
    <dsp:sp modelId="{88BE2D4C-D0A4-4676-90A5-0E11580B5AE0}">
      <dsp:nvSpPr>
        <dsp:cNvPr id="0" name=""/>
        <dsp:cNvSpPr/>
      </dsp:nvSpPr>
      <dsp:spPr>
        <a:xfrm>
          <a:off x="1437191" y="2640009"/>
          <a:ext cx="2032776" cy="2032776"/>
        </a:xfrm>
        <a:prstGeom prst="ellipse">
          <a:avLst/>
        </a:prstGeom>
        <a:blipFill rotWithShape="1">
          <a:blip xmlns:r="http://schemas.openxmlformats.org/officeDocument/2006/relationships" r:embed="rId2"/>
          <a:stretch>
            <a:fillRect/>
          </a:stretch>
        </a:blipFill>
        <a:ln w="15875"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6428B-3100-4DD9-BC03-07DB6A4136E2}">
      <dsp:nvSpPr>
        <dsp:cNvPr id="0" name=""/>
        <dsp:cNvSpPr/>
      </dsp:nvSpPr>
      <dsp:spPr>
        <a:xfrm rot="16200000">
          <a:off x="269068" y="-263398"/>
          <a:ext cx="4926842" cy="5453639"/>
        </a:xfrm>
        <a:prstGeom prst="flowChartManualOperation">
          <a:avLst/>
        </a:prstGeom>
        <a:solidFill>
          <a:schemeClr val="bg1">
            <a:lumMod val="85000"/>
          </a:schemeClr>
        </a:solidFill>
        <a:ln w="15875" cap="rnd"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150000"/>
            </a:lnSpc>
            <a:spcBef>
              <a:spcPct val="0"/>
            </a:spcBef>
            <a:spcAft>
              <a:spcPct val="35000"/>
            </a:spcAft>
            <a:buNone/>
          </a:pPr>
          <a:r>
            <a:rPr lang="tr-TR" sz="1800" kern="1200" dirty="0">
              <a:solidFill>
                <a:schemeClr val="tx1"/>
              </a:solidFill>
            </a:rPr>
            <a:t>Uçak, tren, otobüs, metro ve dolmuş gibi toplu ulaşım araçları, bu araçların yüzeyleri ve bu araçlarda yer alan her türlü araç, gereç ve eşyanın temizliği araçların kullanımda olmadığı dönemde günde en </a:t>
          </a:r>
          <a:r>
            <a:rPr lang="tr-TR" sz="1800" b="1" kern="1200" dirty="0">
              <a:solidFill>
                <a:schemeClr val="tx1"/>
              </a:solidFill>
            </a:rPr>
            <a:t>az 8 saatte bir ve gün sonunda olmak üzere su ve deterjan</a:t>
          </a:r>
          <a:r>
            <a:rPr lang="tr-TR" sz="1800" kern="1200" dirty="0">
              <a:solidFill>
                <a:schemeClr val="tx1"/>
              </a:solidFill>
            </a:rPr>
            <a:t> ile yapılmalıdır.</a:t>
          </a:r>
          <a:endParaRPr lang="tr-TR" sz="2700" kern="1200" dirty="0">
            <a:solidFill>
              <a:schemeClr val="tx1"/>
            </a:solidFill>
          </a:endParaRPr>
        </a:p>
      </dsp:txBody>
      <dsp:txXfrm rot="5400000">
        <a:off x="5670" y="985368"/>
        <a:ext cx="5453639" cy="2956106"/>
      </dsp:txXfrm>
    </dsp:sp>
    <dsp:sp modelId="{88E9CEAF-1510-43E9-8BDA-413FB4150590}">
      <dsp:nvSpPr>
        <dsp:cNvPr id="0" name=""/>
        <dsp:cNvSpPr/>
      </dsp:nvSpPr>
      <dsp:spPr>
        <a:xfrm rot="16200000">
          <a:off x="6137400" y="-263398"/>
          <a:ext cx="4926842" cy="5453639"/>
        </a:xfrm>
        <a:prstGeom prst="flowChartManualOperation">
          <a:avLst/>
        </a:prstGeom>
        <a:solidFill>
          <a:schemeClr val="bg1">
            <a:lumMod val="85000"/>
          </a:schemeClr>
        </a:solidFill>
        <a:ln w="15875" cap="rnd"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150000"/>
            </a:lnSpc>
            <a:spcBef>
              <a:spcPct val="0"/>
            </a:spcBef>
            <a:spcAft>
              <a:spcPct val="35000"/>
            </a:spcAft>
            <a:buNone/>
          </a:pPr>
          <a:r>
            <a:rPr lang="tr-TR" sz="1800" kern="1200" dirty="0">
              <a:solidFill>
                <a:schemeClr val="tx1"/>
              </a:solidFill>
            </a:rPr>
            <a:t>Dezenfektanlar yolcu olmadığı durumlarda kullanılmalı ve sonrasında yarım saat (kuruyana ve koku çıkana kadar) havalandırılmalıdır.</a:t>
          </a:r>
        </a:p>
        <a:p>
          <a:pPr marL="0" lvl="0" indent="0" algn="ctr" defTabSz="800100">
            <a:lnSpc>
              <a:spcPct val="150000"/>
            </a:lnSpc>
            <a:spcBef>
              <a:spcPct val="0"/>
            </a:spcBef>
            <a:spcAft>
              <a:spcPct val="35000"/>
            </a:spcAft>
            <a:buNone/>
          </a:pPr>
          <a:r>
            <a:rPr lang="tr-TR" sz="1800" kern="1200" dirty="0">
              <a:solidFill>
                <a:schemeClr val="tx1"/>
              </a:solidFill>
            </a:rPr>
            <a:t>Olası COVID-19 vakasının trende saptanması durumunda vagonda yolcunun gidiş yönünün en arka sırasında oturtulması sağlanmalıdır.</a:t>
          </a:r>
          <a:endParaRPr lang="tr-TR" sz="2400" kern="1200" dirty="0"/>
        </a:p>
      </dsp:txBody>
      <dsp:txXfrm rot="5400000">
        <a:off x="5874002" y="985368"/>
        <a:ext cx="5453639" cy="2956106"/>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A1E9498C-4D12-4210-86D8-CE6D8D547BBE}" type="datetimeFigureOut">
              <a:rPr lang="tr-TR" smtClean="0"/>
              <a:t>8.09.2020</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A606523-E65D-4B72-A913-E87E90B16FFD}" type="slidenum">
              <a:rPr lang="tr-TR" smtClean="0"/>
              <a:t>‹#›</a:t>
            </a:fld>
            <a:endParaRPr lang="tr-TR"/>
          </a:p>
        </p:txBody>
      </p:sp>
    </p:spTree>
    <p:extLst>
      <p:ext uri="{BB962C8B-B14F-4D97-AF65-F5344CB8AC3E}">
        <p14:creationId xmlns:p14="http://schemas.microsoft.com/office/powerpoint/2010/main" val="1484660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A1E9498C-4D12-4210-86D8-CE6D8D547BBE}" type="datetimeFigureOut">
              <a:rPr lang="tr-TR" smtClean="0"/>
              <a:t>8.09.2020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A606523-E65D-4B72-A913-E87E90B16FFD}" type="slidenum">
              <a:rPr lang="tr-TR" smtClean="0"/>
              <a:t>‹#›</a:t>
            </a:fld>
            <a:endParaRPr lang="tr-TR"/>
          </a:p>
        </p:txBody>
      </p:sp>
    </p:spTree>
    <p:extLst>
      <p:ext uri="{BB962C8B-B14F-4D97-AF65-F5344CB8AC3E}">
        <p14:creationId xmlns:p14="http://schemas.microsoft.com/office/powerpoint/2010/main" val="2347182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A1E9498C-4D12-4210-86D8-CE6D8D547BBE}" type="datetimeFigureOut">
              <a:rPr lang="tr-TR" smtClean="0"/>
              <a:t>8.09.2020</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A606523-E65D-4B72-A913-E87E90B16FFD}"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39207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tıklatın</a:t>
            </a:r>
          </a:p>
        </p:txBody>
      </p:sp>
      <p:sp>
        <p:nvSpPr>
          <p:cNvPr id="5" name="Date Placeholder 4"/>
          <p:cNvSpPr>
            <a:spLocks noGrp="1"/>
          </p:cNvSpPr>
          <p:nvPr>
            <p:ph type="dt" sz="half" idx="10"/>
          </p:nvPr>
        </p:nvSpPr>
        <p:spPr/>
        <p:txBody>
          <a:bodyPr/>
          <a:lstStyle/>
          <a:p>
            <a:fld id="{A1E9498C-4D12-4210-86D8-CE6D8D547BBE}" type="datetimeFigureOut">
              <a:rPr lang="tr-TR" smtClean="0"/>
              <a:t>8.09.2020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606523-E65D-4B72-A913-E87E90B16FFD}" type="slidenum">
              <a:rPr lang="tr-TR" smtClean="0"/>
              <a:t>‹#›</a:t>
            </a:fld>
            <a:endParaRPr lang="tr-TR"/>
          </a:p>
        </p:txBody>
      </p:sp>
    </p:spTree>
    <p:extLst>
      <p:ext uri="{BB962C8B-B14F-4D97-AF65-F5344CB8AC3E}">
        <p14:creationId xmlns:p14="http://schemas.microsoft.com/office/powerpoint/2010/main" val="2133394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tıklatın</a:t>
            </a:r>
          </a:p>
        </p:txBody>
      </p:sp>
      <p:sp>
        <p:nvSpPr>
          <p:cNvPr id="5" name="Date Placeholder 4"/>
          <p:cNvSpPr>
            <a:spLocks noGrp="1"/>
          </p:cNvSpPr>
          <p:nvPr>
            <p:ph type="dt" sz="half" idx="10"/>
          </p:nvPr>
        </p:nvSpPr>
        <p:spPr/>
        <p:txBody>
          <a:bodyPr/>
          <a:lstStyle/>
          <a:p>
            <a:fld id="{A1E9498C-4D12-4210-86D8-CE6D8D547BBE}" type="datetimeFigureOut">
              <a:rPr lang="tr-TR" smtClean="0"/>
              <a:t>8.09.2020</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606523-E65D-4B72-A913-E87E90B16FFD}"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83218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tıklatın</a:t>
            </a:r>
          </a:p>
        </p:txBody>
      </p:sp>
      <p:sp>
        <p:nvSpPr>
          <p:cNvPr id="5" name="Date Placeholder 4"/>
          <p:cNvSpPr>
            <a:spLocks noGrp="1"/>
          </p:cNvSpPr>
          <p:nvPr>
            <p:ph type="dt" sz="half" idx="10"/>
          </p:nvPr>
        </p:nvSpPr>
        <p:spPr/>
        <p:txBody>
          <a:bodyPr/>
          <a:lstStyle/>
          <a:p>
            <a:fld id="{A1E9498C-4D12-4210-86D8-CE6D8D547BBE}" type="datetimeFigureOut">
              <a:rPr lang="tr-TR" smtClean="0"/>
              <a:t>8.09.2020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606523-E65D-4B72-A913-E87E90B16FFD}" type="slidenum">
              <a:rPr lang="tr-TR" smtClean="0"/>
              <a:t>‹#›</a:t>
            </a:fld>
            <a:endParaRPr lang="tr-TR"/>
          </a:p>
        </p:txBody>
      </p:sp>
    </p:spTree>
    <p:extLst>
      <p:ext uri="{BB962C8B-B14F-4D97-AF65-F5344CB8AC3E}">
        <p14:creationId xmlns:p14="http://schemas.microsoft.com/office/powerpoint/2010/main" val="2364357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1E9498C-4D12-4210-86D8-CE6D8D547BBE}" type="datetimeFigureOut">
              <a:rPr lang="tr-TR" smtClean="0"/>
              <a:t>8.09.2020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A606523-E65D-4B72-A913-E87E90B16FFD}" type="slidenum">
              <a:rPr lang="tr-TR" smtClean="0"/>
              <a:t>‹#›</a:t>
            </a:fld>
            <a:endParaRPr lang="tr-TR"/>
          </a:p>
        </p:txBody>
      </p:sp>
    </p:spTree>
    <p:extLst>
      <p:ext uri="{BB962C8B-B14F-4D97-AF65-F5344CB8AC3E}">
        <p14:creationId xmlns:p14="http://schemas.microsoft.com/office/powerpoint/2010/main" val="2175678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1E9498C-4D12-4210-86D8-CE6D8D547BBE}" type="datetimeFigureOut">
              <a:rPr lang="tr-TR" smtClean="0"/>
              <a:t>8.09.2020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A606523-E65D-4B72-A913-E87E90B16FFD}" type="slidenum">
              <a:rPr lang="tr-TR" smtClean="0"/>
              <a:t>‹#›</a:t>
            </a:fld>
            <a:endParaRPr lang="tr-TR"/>
          </a:p>
        </p:txBody>
      </p:sp>
    </p:spTree>
    <p:extLst>
      <p:ext uri="{BB962C8B-B14F-4D97-AF65-F5344CB8AC3E}">
        <p14:creationId xmlns:p14="http://schemas.microsoft.com/office/powerpoint/2010/main" val="4051656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1E9498C-4D12-4210-86D8-CE6D8D547BBE}" type="datetimeFigureOut">
              <a:rPr lang="tr-TR" smtClean="0"/>
              <a:t>8.09.2020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A606523-E65D-4B72-A913-E87E90B16FFD}" type="slidenum">
              <a:rPr lang="tr-TR" smtClean="0"/>
              <a:t>‹#›</a:t>
            </a:fld>
            <a:endParaRPr lang="tr-TR"/>
          </a:p>
        </p:txBody>
      </p:sp>
    </p:spTree>
    <p:extLst>
      <p:ext uri="{BB962C8B-B14F-4D97-AF65-F5344CB8AC3E}">
        <p14:creationId xmlns:p14="http://schemas.microsoft.com/office/powerpoint/2010/main" val="2649662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A1E9498C-4D12-4210-86D8-CE6D8D547BBE}" type="datetimeFigureOut">
              <a:rPr lang="tr-TR" smtClean="0"/>
              <a:t>8.09.2020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A606523-E65D-4B72-A913-E87E90B16FFD}" type="slidenum">
              <a:rPr lang="tr-TR" smtClean="0"/>
              <a:t>‹#›</a:t>
            </a:fld>
            <a:endParaRPr lang="tr-TR"/>
          </a:p>
        </p:txBody>
      </p:sp>
    </p:spTree>
    <p:extLst>
      <p:ext uri="{BB962C8B-B14F-4D97-AF65-F5344CB8AC3E}">
        <p14:creationId xmlns:p14="http://schemas.microsoft.com/office/powerpoint/2010/main" val="1924699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1E9498C-4D12-4210-86D8-CE6D8D547BBE}" type="datetimeFigureOut">
              <a:rPr lang="tr-TR" smtClean="0"/>
              <a:t>8.09.2020</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A606523-E65D-4B72-A913-E87E90B16FFD}" type="slidenum">
              <a:rPr lang="tr-TR" smtClean="0"/>
              <a:t>‹#›</a:t>
            </a:fld>
            <a:endParaRPr lang="tr-TR"/>
          </a:p>
        </p:txBody>
      </p:sp>
    </p:spTree>
    <p:extLst>
      <p:ext uri="{BB962C8B-B14F-4D97-AF65-F5344CB8AC3E}">
        <p14:creationId xmlns:p14="http://schemas.microsoft.com/office/powerpoint/2010/main" val="1244462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1E9498C-4D12-4210-86D8-CE6D8D547BBE}" type="datetimeFigureOut">
              <a:rPr lang="tr-TR" smtClean="0"/>
              <a:t>8.09.2020</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A606523-E65D-4B72-A913-E87E90B16FFD}" type="slidenum">
              <a:rPr lang="tr-TR" smtClean="0"/>
              <a:t>‹#›</a:t>
            </a:fld>
            <a:endParaRPr lang="tr-TR"/>
          </a:p>
        </p:txBody>
      </p:sp>
    </p:spTree>
    <p:extLst>
      <p:ext uri="{BB962C8B-B14F-4D97-AF65-F5344CB8AC3E}">
        <p14:creationId xmlns:p14="http://schemas.microsoft.com/office/powerpoint/2010/main" val="1945946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1E9498C-4D12-4210-86D8-CE6D8D547BBE}" type="datetimeFigureOut">
              <a:rPr lang="tr-TR" smtClean="0"/>
              <a:t>8.09.2020</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A606523-E65D-4B72-A913-E87E90B16FFD}" type="slidenum">
              <a:rPr lang="tr-TR" smtClean="0"/>
              <a:t>‹#›</a:t>
            </a:fld>
            <a:endParaRPr lang="tr-TR"/>
          </a:p>
        </p:txBody>
      </p:sp>
    </p:spTree>
    <p:extLst>
      <p:ext uri="{BB962C8B-B14F-4D97-AF65-F5344CB8AC3E}">
        <p14:creationId xmlns:p14="http://schemas.microsoft.com/office/powerpoint/2010/main" val="4057891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9498C-4D12-4210-86D8-CE6D8D547BBE}" type="datetimeFigureOut">
              <a:rPr lang="tr-TR" smtClean="0"/>
              <a:t>8.09.2020</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A606523-E65D-4B72-A913-E87E90B16FFD}" type="slidenum">
              <a:rPr lang="tr-TR" smtClean="0"/>
              <a:t>‹#›</a:t>
            </a:fld>
            <a:endParaRPr lang="tr-TR"/>
          </a:p>
        </p:txBody>
      </p:sp>
    </p:spTree>
    <p:extLst>
      <p:ext uri="{BB962C8B-B14F-4D97-AF65-F5344CB8AC3E}">
        <p14:creationId xmlns:p14="http://schemas.microsoft.com/office/powerpoint/2010/main" val="1593188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A1E9498C-4D12-4210-86D8-CE6D8D547BBE}" type="datetimeFigureOut">
              <a:rPr lang="tr-TR" smtClean="0"/>
              <a:t>8.09.2020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A606523-E65D-4B72-A913-E87E90B16FFD}" type="slidenum">
              <a:rPr lang="tr-TR" smtClean="0"/>
              <a:t>‹#›</a:t>
            </a:fld>
            <a:endParaRPr lang="tr-TR"/>
          </a:p>
        </p:txBody>
      </p:sp>
    </p:spTree>
    <p:extLst>
      <p:ext uri="{BB962C8B-B14F-4D97-AF65-F5344CB8AC3E}">
        <p14:creationId xmlns:p14="http://schemas.microsoft.com/office/powerpoint/2010/main" val="126204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A1E9498C-4D12-4210-86D8-CE6D8D547BBE}" type="datetimeFigureOut">
              <a:rPr lang="tr-TR" smtClean="0"/>
              <a:t>8.09.2020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606523-E65D-4B72-A913-E87E90B16FFD}" type="slidenum">
              <a:rPr lang="tr-TR" smtClean="0"/>
              <a:t>‹#›</a:t>
            </a:fld>
            <a:endParaRPr lang="tr-TR"/>
          </a:p>
        </p:txBody>
      </p:sp>
    </p:spTree>
    <p:extLst>
      <p:ext uri="{BB962C8B-B14F-4D97-AF65-F5344CB8AC3E}">
        <p14:creationId xmlns:p14="http://schemas.microsoft.com/office/powerpoint/2010/main" val="3959095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1E9498C-4D12-4210-86D8-CE6D8D547BBE}" type="datetimeFigureOut">
              <a:rPr lang="tr-TR" smtClean="0"/>
              <a:t>8.09.2020</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A606523-E65D-4B72-A913-E87E90B16FFD}" type="slidenum">
              <a:rPr lang="tr-TR" smtClean="0"/>
              <a:t>‹#›</a:t>
            </a:fld>
            <a:endParaRPr lang="tr-TR"/>
          </a:p>
        </p:txBody>
      </p:sp>
    </p:spTree>
    <p:extLst>
      <p:ext uri="{BB962C8B-B14F-4D97-AF65-F5344CB8AC3E}">
        <p14:creationId xmlns:p14="http://schemas.microsoft.com/office/powerpoint/2010/main" val="3943737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18.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39088" y="1313597"/>
            <a:ext cx="8915399" cy="2262781"/>
          </a:xfrm>
        </p:spPr>
        <p:txBody>
          <a:bodyPr>
            <a:normAutofit fontScale="90000"/>
          </a:bodyPr>
          <a:lstStyle/>
          <a:p>
            <a:pPr algn="ctr"/>
            <a:r>
              <a:rPr lang="tr-TR" b="1" dirty="0">
                <a:solidFill>
                  <a:schemeClr val="accent1">
                    <a:lumMod val="75000"/>
                  </a:schemeClr>
                </a:solidFill>
              </a:rPr>
              <a:t>PANDEMİLERDE SOSYAL HAYATA İLİŞKİN DÜZENLEMELER-ÖNLEMLER</a:t>
            </a:r>
          </a:p>
        </p:txBody>
      </p:sp>
    </p:spTree>
    <p:extLst>
      <p:ext uri="{BB962C8B-B14F-4D97-AF65-F5344CB8AC3E}">
        <p14:creationId xmlns:p14="http://schemas.microsoft.com/office/powerpoint/2010/main" val="3294450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675229541"/>
              </p:ext>
            </p:extLst>
          </p:nvPr>
        </p:nvGraphicFramePr>
        <p:xfrm>
          <a:off x="1651379" y="450377"/>
          <a:ext cx="10017457" cy="5991367"/>
        </p:xfrm>
        <a:graphic>
          <a:graphicData uri="http://schemas.openxmlformats.org/drawingml/2006/table">
            <a:tbl>
              <a:tblPr firstRow="1" bandRow="1">
                <a:tableStyleId>{9D7B26C5-4107-4FEC-AEDC-1716B250A1EF}</a:tableStyleId>
              </a:tblPr>
              <a:tblGrid>
                <a:gridCol w="1585209">
                  <a:extLst>
                    <a:ext uri="{9D8B030D-6E8A-4147-A177-3AD203B41FA5}">
                      <a16:colId xmlns:a16="http://schemas.microsoft.com/office/drawing/2014/main" val="20000"/>
                    </a:ext>
                  </a:extLst>
                </a:gridCol>
                <a:gridCol w="8432248">
                  <a:extLst>
                    <a:ext uri="{9D8B030D-6E8A-4147-A177-3AD203B41FA5}">
                      <a16:colId xmlns:a16="http://schemas.microsoft.com/office/drawing/2014/main" val="20001"/>
                    </a:ext>
                  </a:extLst>
                </a:gridCol>
              </a:tblGrid>
              <a:tr h="780786">
                <a:tc>
                  <a:txBody>
                    <a:bodyPr/>
                    <a:lstStyle/>
                    <a:p>
                      <a:pPr algn="just"/>
                      <a:r>
                        <a:rPr lang="tr-TR" dirty="0"/>
                        <a:t>28.03.2020</a:t>
                      </a:r>
                    </a:p>
                  </a:txBody>
                  <a:tcPr/>
                </a:tc>
                <a:tc>
                  <a:txBody>
                    <a:bodyPr/>
                    <a:lstStyle/>
                    <a:p>
                      <a:pPr algn="just"/>
                      <a:r>
                        <a:rPr lang="tr-TR" dirty="0"/>
                        <a:t>Şehirler arası otobüs-uçak yolculukları izne tabi edildi. Yurt dışına uçuşlar durduruldu.</a:t>
                      </a:r>
                      <a:r>
                        <a:rPr lang="tr-TR" baseline="0" dirty="0"/>
                        <a:t> </a:t>
                      </a:r>
                      <a:endParaRPr lang="tr-TR" dirty="0"/>
                    </a:p>
                  </a:txBody>
                  <a:tcPr/>
                </a:tc>
                <a:extLst>
                  <a:ext uri="{0D108BD9-81ED-4DB2-BD59-A6C34878D82A}">
                    <a16:rowId xmlns:a16="http://schemas.microsoft.com/office/drawing/2014/main" val="10000"/>
                  </a:ext>
                </a:extLst>
              </a:tr>
              <a:tr h="662877">
                <a:tc>
                  <a:txBody>
                    <a:bodyPr/>
                    <a:lstStyle/>
                    <a:p>
                      <a:pPr algn="just"/>
                      <a:r>
                        <a:rPr lang="tr-TR" dirty="0"/>
                        <a:t>31.03.2020</a:t>
                      </a:r>
                    </a:p>
                  </a:txBody>
                  <a:tcPr/>
                </a:tc>
                <a:tc>
                  <a:txBody>
                    <a:bodyPr/>
                    <a:lstStyle/>
                    <a:p>
                      <a:pPr algn="just"/>
                      <a:r>
                        <a:rPr lang="tr-TR" dirty="0"/>
                        <a:t>Covid-19 testi yapan merkez sayısı 75’e yükseldi</a:t>
                      </a:r>
                    </a:p>
                  </a:txBody>
                  <a:tcPr/>
                </a:tc>
                <a:extLst>
                  <a:ext uri="{0D108BD9-81ED-4DB2-BD59-A6C34878D82A}">
                    <a16:rowId xmlns:a16="http://schemas.microsoft.com/office/drawing/2014/main" val="10001"/>
                  </a:ext>
                </a:extLst>
              </a:tr>
              <a:tr h="662877">
                <a:tc>
                  <a:txBody>
                    <a:bodyPr/>
                    <a:lstStyle/>
                    <a:p>
                      <a:pPr algn="just"/>
                      <a:r>
                        <a:rPr lang="tr-TR" b="1" dirty="0"/>
                        <a:t>01.04.2020</a:t>
                      </a:r>
                    </a:p>
                  </a:txBody>
                  <a:tcPr/>
                </a:tc>
                <a:tc>
                  <a:txBody>
                    <a:bodyPr/>
                    <a:lstStyle/>
                    <a:p>
                      <a:pPr algn="just"/>
                      <a:r>
                        <a:rPr lang="tr-TR" b="1" dirty="0"/>
                        <a:t>Pazar yerleri ile ilgili ek genelge yayınlandı. Giriş-çıkışlar denetlenecek.</a:t>
                      </a:r>
                    </a:p>
                  </a:txBody>
                  <a:tcPr/>
                </a:tc>
                <a:extLst>
                  <a:ext uri="{0D108BD9-81ED-4DB2-BD59-A6C34878D82A}">
                    <a16:rowId xmlns:a16="http://schemas.microsoft.com/office/drawing/2014/main" val="10002"/>
                  </a:ext>
                </a:extLst>
              </a:tr>
              <a:tr h="1115410">
                <a:tc>
                  <a:txBody>
                    <a:bodyPr/>
                    <a:lstStyle/>
                    <a:p>
                      <a:pPr algn="just"/>
                      <a:r>
                        <a:rPr lang="tr-TR" b="1" dirty="0"/>
                        <a:t>04.04.2020</a:t>
                      </a:r>
                    </a:p>
                  </a:txBody>
                  <a:tcPr/>
                </a:tc>
                <a:tc>
                  <a:txBody>
                    <a:bodyPr/>
                    <a:lstStyle/>
                    <a:p>
                      <a:pPr algn="just"/>
                      <a:r>
                        <a:rPr lang="tr-TR" dirty="0"/>
                        <a:t>20 yaş altı vatandaşlara sokağa çıkma yasağı getirildi. 30 Büyükşehir ve Zonguldak iline</a:t>
                      </a:r>
                      <a:r>
                        <a:rPr lang="tr-TR" baseline="0" dirty="0"/>
                        <a:t> </a:t>
                      </a:r>
                      <a:r>
                        <a:rPr lang="tr-TR" dirty="0"/>
                        <a:t>giriş-çıkış yasağı getirildi. </a:t>
                      </a:r>
                      <a:r>
                        <a:rPr lang="tr-TR" b="1" dirty="0"/>
                        <a:t>Toplu çalışılan yerler, market ve pazarlarda maske takmak zorunlu hale getirildi.</a:t>
                      </a:r>
                    </a:p>
                  </a:txBody>
                  <a:tcPr/>
                </a:tc>
                <a:extLst>
                  <a:ext uri="{0D108BD9-81ED-4DB2-BD59-A6C34878D82A}">
                    <a16:rowId xmlns:a16="http://schemas.microsoft.com/office/drawing/2014/main" val="10003"/>
                  </a:ext>
                </a:extLst>
              </a:tr>
              <a:tr h="662877">
                <a:tc>
                  <a:txBody>
                    <a:bodyPr/>
                    <a:lstStyle/>
                    <a:p>
                      <a:pPr algn="just"/>
                      <a:r>
                        <a:rPr lang="tr-TR" dirty="0"/>
                        <a:t>05.04.2020</a:t>
                      </a:r>
                    </a:p>
                  </a:txBody>
                  <a:tcPr/>
                </a:tc>
                <a:tc>
                  <a:txBody>
                    <a:bodyPr/>
                    <a:lstStyle/>
                    <a:p>
                      <a:pPr algn="just"/>
                      <a:r>
                        <a:rPr lang="tr-TR" dirty="0"/>
                        <a:t>20-65 yaş arası vatandaşlara ücretsiz maske dağıtım uygulamasının başlaması.</a:t>
                      </a:r>
                    </a:p>
                  </a:txBody>
                  <a:tcPr/>
                </a:tc>
                <a:extLst>
                  <a:ext uri="{0D108BD9-81ED-4DB2-BD59-A6C34878D82A}">
                    <a16:rowId xmlns:a16="http://schemas.microsoft.com/office/drawing/2014/main" val="10004"/>
                  </a:ext>
                </a:extLst>
              </a:tr>
              <a:tr h="780786">
                <a:tc>
                  <a:txBody>
                    <a:bodyPr/>
                    <a:lstStyle/>
                    <a:p>
                      <a:pPr algn="just"/>
                      <a:r>
                        <a:rPr lang="tr-TR" dirty="0"/>
                        <a:t>09.04.2020</a:t>
                      </a:r>
                    </a:p>
                  </a:txBody>
                  <a:tcPr/>
                </a:tc>
                <a:tc>
                  <a:txBody>
                    <a:bodyPr/>
                    <a:lstStyle/>
                    <a:p>
                      <a:pPr algn="just"/>
                      <a:r>
                        <a:rPr lang="tr-TR" dirty="0"/>
                        <a:t>Çevre ve Şehircilik Bakanlığının aldığı karar ile maske ve eldivenler ayrı bir atık kutusunda</a:t>
                      </a:r>
                      <a:r>
                        <a:rPr lang="tr-TR" baseline="0" dirty="0"/>
                        <a:t> </a:t>
                      </a:r>
                      <a:r>
                        <a:rPr lang="tr-TR" dirty="0"/>
                        <a:t>toplanıp, 72 saat sonra belediye ekiplerine teslim edilecek.</a:t>
                      </a:r>
                    </a:p>
                  </a:txBody>
                  <a:tcPr/>
                </a:tc>
                <a:extLst>
                  <a:ext uri="{0D108BD9-81ED-4DB2-BD59-A6C34878D82A}">
                    <a16:rowId xmlns:a16="http://schemas.microsoft.com/office/drawing/2014/main" val="10005"/>
                  </a:ext>
                </a:extLst>
              </a:tr>
              <a:tr h="662877">
                <a:tc>
                  <a:txBody>
                    <a:bodyPr/>
                    <a:lstStyle/>
                    <a:p>
                      <a:pPr algn="just"/>
                      <a:r>
                        <a:rPr lang="tr-TR" dirty="0"/>
                        <a:t>10.04.2020</a:t>
                      </a:r>
                    </a:p>
                  </a:txBody>
                  <a:tcPr/>
                </a:tc>
                <a:tc>
                  <a:txBody>
                    <a:bodyPr/>
                    <a:lstStyle/>
                    <a:p>
                      <a:pPr algn="just"/>
                      <a:r>
                        <a:rPr lang="tr-TR" dirty="0"/>
                        <a:t>Hafta sonu sokağa çıkma yasağı ilan edildi (11-12.04.2020 tarihlerinde)</a:t>
                      </a:r>
                    </a:p>
                  </a:txBody>
                  <a:tcPr/>
                </a:tc>
                <a:extLst>
                  <a:ext uri="{0D108BD9-81ED-4DB2-BD59-A6C34878D82A}">
                    <a16:rowId xmlns:a16="http://schemas.microsoft.com/office/drawing/2014/main" val="10006"/>
                  </a:ext>
                </a:extLst>
              </a:tr>
              <a:tr h="662877">
                <a:tc>
                  <a:txBody>
                    <a:bodyPr/>
                    <a:lstStyle/>
                    <a:p>
                      <a:pPr algn="just"/>
                      <a:r>
                        <a:rPr lang="tr-TR" dirty="0"/>
                        <a:t>15.04.2020</a:t>
                      </a:r>
                    </a:p>
                  </a:txBody>
                  <a:tcPr/>
                </a:tc>
                <a:tc>
                  <a:txBody>
                    <a:bodyPr/>
                    <a:lstStyle/>
                    <a:p>
                      <a:pPr algn="just"/>
                      <a:r>
                        <a:rPr lang="tr-TR" dirty="0"/>
                        <a:t>Hafta sonu sokağa çıkma yasağı ilan edildi (18-19.04.2020 tarihlerinde)</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83641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78776" y="473984"/>
            <a:ext cx="8911687" cy="1280890"/>
          </a:xfrm>
        </p:spPr>
        <p:txBody>
          <a:bodyPr/>
          <a:lstStyle/>
          <a:p>
            <a:pPr algn="ctr"/>
            <a:r>
              <a:rPr lang="tr-TR" b="1" dirty="0"/>
              <a:t>Toplu Taşıma Sistemleri</a:t>
            </a:r>
          </a:p>
        </p:txBody>
      </p:sp>
      <p:graphicFrame>
        <p:nvGraphicFramePr>
          <p:cNvPr id="6" name="Diyagram 5"/>
          <p:cNvGraphicFramePr/>
          <p:nvPr>
            <p:extLst>
              <p:ext uri="{D42A27DB-BD31-4B8C-83A1-F6EECF244321}">
                <p14:modId xmlns:p14="http://schemas.microsoft.com/office/powerpoint/2010/main" val="1004996328"/>
              </p:ext>
            </p:extLst>
          </p:nvPr>
        </p:nvGraphicFramePr>
        <p:xfrm>
          <a:off x="1978775" y="859809"/>
          <a:ext cx="9157797" cy="6112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7162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03608" y="708517"/>
            <a:ext cx="8911687" cy="1280890"/>
          </a:xfrm>
        </p:spPr>
        <p:txBody>
          <a:bodyPr/>
          <a:lstStyle/>
          <a:p>
            <a:r>
              <a:rPr lang="tr-TR" b="1" dirty="0"/>
              <a:t>Bu Nedenle</a:t>
            </a:r>
          </a:p>
        </p:txBody>
      </p:sp>
      <p:pic>
        <p:nvPicPr>
          <p:cNvPr id="4" name="Resim 3"/>
          <p:cNvPicPr>
            <a:picLocks noChangeAspect="1"/>
          </p:cNvPicPr>
          <p:nvPr/>
        </p:nvPicPr>
        <p:blipFill>
          <a:blip r:embed="rId2"/>
          <a:stretch>
            <a:fillRect/>
          </a:stretch>
        </p:blipFill>
        <p:spPr>
          <a:xfrm>
            <a:off x="7048768" y="863991"/>
            <a:ext cx="4628270" cy="494596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aphicFrame>
        <p:nvGraphicFramePr>
          <p:cNvPr id="5" name="Diyagram 4"/>
          <p:cNvGraphicFramePr/>
          <p:nvPr>
            <p:extLst>
              <p:ext uri="{D42A27DB-BD31-4B8C-83A1-F6EECF244321}">
                <p14:modId xmlns:p14="http://schemas.microsoft.com/office/powerpoint/2010/main" val="3059754902"/>
              </p:ext>
            </p:extLst>
          </p:nvPr>
        </p:nvGraphicFramePr>
        <p:xfrm>
          <a:off x="455340" y="708517"/>
          <a:ext cx="623854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2957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3596464377"/>
              </p:ext>
            </p:extLst>
          </p:nvPr>
        </p:nvGraphicFramePr>
        <p:xfrm>
          <a:off x="452265" y="127240"/>
          <a:ext cx="11408898" cy="6963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Unvan 5"/>
          <p:cNvSpPr>
            <a:spLocks noGrp="1"/>
          </p:cNvSpPr>
          <p:nvPr>
            <p:ph type="title"/>
          </p:nvPr>
        </p:nvSpPr>
        <p:spPr>
          <a:xfrm>
            <a:off x="1728287" y="577709"/>
            <a:ext cx="8911687" cy="1280890"/>
          </a:xfrm>
        </p:spPr>
        <p:txBody>
          <a:bodyPr/>
          <a:lstStyle/>
          <a:p>
            <a:r>
              <a:rPr lang="tr-TR" b="1" dirty="0"/>
              <a:t>Bunun Yanında</a:t>
            </a:r>
          </a:p>
        </p:txBody>
      </p:sp>
    </p:spTree>
    <p:extLst>
      <p:ext uri="{BB962C8B-B14F-4D97-AF65-F5344CB8AC3E}">
        <p14:creationId xmlns:p14="http://schemas.microsoft.com/office/powerpoint/2010/main" val="3847223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a:p>
            <a:endParaRPr lang="tr-TR" dirty="0"/>
          </a:p>
        </p:txBody>
      </p:sp>
      <p:pic>
        <p:nvPicPr>
          <p:cNvPr id="1026" name="Picture 2" descr="Google'dan Covid-19 raporu: Türkiye de dahil 131 ülkeyi inceled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304" y="136479"/>
            <a:ext cx="5172051" cy="199712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yagram 3"/>
          <p:cNvGraphicFramePr/>
          <p:nvPr>
            <p:extLst>
              <p:ext uri="{D42A27DB-BD31-4B8C-83A1-F6EECF244321}">
                <p14:modId xmlns:p14="http://schemas.microsoft.com/office/powerpoint/2010/main" val="284302881"/>
              </p:ext>
            </p:extLst>
          </p:nvPr>
        </p:nvGraphicFramePr>
        <p:xfrm>
          <a:off x="655094" y="1937982"/>
          <a:ext cx="11327640" cy="4790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9340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33366" y="528576"/>
            <a:ext cx="8911687" cy="1280890"/>
          </a:xfrm>
        </p:spPr>
        <p:txBody>
          <a:bodyPr/>
          <a:lstStyle/>
          <a:p>
            <a:pPr algn="ctr"/>
            <a:r>
              <a:rPr lang="tr-TR" b="1" dirty="0"/>
              <a:t>22 Mart 2020 Tarihi İtibariyle </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698269558"/>
              </p:ext>
            </p:extLst>
          </p:nvPr>
        </p:nvGraphicFramePr>
        <p:xfrm>
          <a:off x="313899" y="1904999"/>
          <a:ext cx="11614243" cy="46732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8380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8584442" y="195089"/>
            <a:ext cx="3050565" cy="2138679"/>
          </a:xfrm>
          <a:prstGeom prst="rect">
            <a:avLst/>
          </a:prstGeom>
        </p:spPr>
      </p:pic>
      <p:sp>
        <p:nvSpPr>
          <p:cNvPr id="2" name="Unvan 1"/>
          <p:cNvSpPr>
            <a:spLocks noGrp="1"/>
          </p:cNvSpPr>
          <p:nvPr>
            <p:ph type="title"/>
          </p:nvPr>
        </p:nvSpPr>
        <p:spPr>
          <a:xfrm>
            <a:off x="955194" y="473985"/>
            <a:ext cx="8911687" cy="1280890"/>
          </a:xfrm>
        </p:spPr>
        <p:txBody>
          <a:bodyPr/>
          <a:lstStyle/>
          <a:p>
            <a:pPr algn="ctr"/>
            <a:r>
              <a:rPr lang="tr-TR" b="1" dirty="0"/>
              <a:t>Toplu Ulaşım Araçlarına Yönelik</a:t>
            </a:r>
            <a:br>
              <a:rPr lang="tr-TR" b="1" dirty="0"/>
            </a:br>
            <a:r>
              <a:rPr lang="tr-TR" b="1" dirty="0"/>
              <a:t>Temizlik Önlemleri</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142720978"/>
              </p:ext>
            </p:extLst>
          </p:nvPr>
        </p:nvGraphicFramePr>
        <p:xfrm>
          <a:off x="532263" y="1801504"/>
          <a:ext cx="11327641" cy="4926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8868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83743" y="624110"/>
            <a:ext cx="8911687" cy="1280890"/>
          </a:xfrm>
        </p:spPr>
        <p:txBody>
          <a:bodyPr/>
          <a:lstStyle/>
          <a:p>
            <a:r>
              <a:rPr lang="tr-TR" b="1" dirty="0"/>
              <a:t>Alışveriş Merkezleri</a:t>
            </a:r>
            <a:br>
              <a:rPr lang="tr-TR" b="1" dirty="0"/>
            </a:br>
            <a:endParaRPr lang="tr-TR" b="1" dirty="0"/>
          </a:p>
        </p:txBody>
      </p:sp>
      <p:sp>
        <p:nvSpPr>
          <p:cNvPr id="4" name="Dikdörtgen 3"/>
          <p:cNvSpPr/>
          <p:nvPr/>
        </p:nvSpPr>
        <p:spPr>
          <a:xfrm>
            <a:off x="1646282" y="1733305"/>
            <a:ext cx="9389209" cy="1014411"/>
          </a:xfrm>
          <a:prstGeom prst="rect">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tr-TR" dirty="0">
                <a:solidFill>
                  <a:schemeClr val="tx1"/>
                </a:solidFill>
              </a:rPr>
              <a:t>İçişleri Bakanlığı tarafından 81 İl Valiliğine </a:t>
            </a:r>
            <a:r>
              <a:rPr lang="tr-TR" b="1" dirty="0">
                <a:solidFill>
                  <a:schemeClr val="tx1"/>
                </a:solidFill>
              </a:rPr>
              <a:t>16.03.2020</a:t>
            </a:r>
            <a:r>
              <a:rPr lang="tr-TR" dirty="0">
                <a:solidFill>
                  <a:schemeClr val="tx1"/>
                </a:solidFill>
              </a:rPr>
              <a:t> tarihinde ‘</a:t>
            </a:r>
            <a:r>
              <a:rPr lang="tr-TR" dirty="0" err="1">
                <a:solidFill>
                  <a:schemeClr val="tx1"/>
                </a:solidFill>
              </a:rPr>
              <a:t>Coronavirüs</a:t>
            </a:r>
            <a:r>
              <a:rPr lang="tr-TR" dirty="0">
                <a:solidFill>
                  <a:schemeClr val="tx1"/>
                </a:solidFill>
              </a:rPr>
              <a:t> Tedbirleri’ konulu ek bir genelge gönderilmiştir. </a:t>
            </a:r>
          </a:p>
        </p:txBody>
      </p:sp>
      <p:sp>
        <p:nvSpPr>
          <p:cNvPr id="5" name="Akış Çizelgesi: Belge 4">
            <a:extLst>
              <a:ext uri="{FF2B5EF4-FFF2-40B4-BE49-F238E27FC236}">
                <a16:creationId xmlns:a16="http://schemas.microsoft.com/office/drawing/2014/main" id="{E5E53289-FF07-40E0-B14F-E2EA67609F98}"/>
              </a:ext>
            </a:extLst>
          </p:cNvPr>
          <p:cNvSpPr/>
          <p:nvPr/>
        </p:nvSpPr>
        <p:spPr>
          <a:xfrm>
            <a:off x="2377439" y="4572000"/>
            <a:ext cx="7723163" cy="1661890"/>
          </a:xfrm>
          <a:prstGeom prst="flowChartDocument">
            <a:avLst/>
          </a:prstGeo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tr-TR" dirty="0">
                <a:solidFill>
                  <a:schemeClr val="tx1"/>
                </a:solidFill>
              </a:rPr>
              <a:t>Genelge kapsamında Türkiye’de </a:t>
            </a:r>
            <a:r>
              <a:rPr lang="tr-TR" b="1" dirty="0">
                <a:solidFill>
                  <a:schemeClr val="tx1"/>
                </a:solidFill>
              </a:rPr>
              <a:t>AVM ve restoranlar hariç</a:t>
            </a:r>
            <a:r>
              <a:rPr lang="tr-TR" dirty="0">
                <a:solidFill>
                  <a:schemeClr val="tx1"/>
                </a:solidFill>
              </a:rPr>
              <a:t> tüm mekanların kapatılması kararı alınmıştır.</a:t>
            </a:r>
          </a:p>
          <a:p>
            <a:pPr algn="ctr">
              <a:lnSpc>
                <a:spcPct val="150000"/>
              </a:lnSpc>
            </a:pPr>
            <a:endParaRPr lang="tr-TR" dirty="0">
              <a:solidFill>
                <a:schemeClr val="tx1"/>
              </a:solidFill>
            </a:endParaRPr>
          </a:p>
        </p:txBody>
      </p:sp>
      <p:sp>
        <p:nvSpPr>
          <p:cNvPr id="6" name="Ok: Aşağı 5">
            <a:extLst>
              <a:ext uri="{FF2B5EF4-FFF2-40B4-BE49-F238E27FC236}">
                <a16:creationId xmlns:a16="http://schemas.microsoft.com/office/drawing/2014/main" id="{D2D53060-67D5-4D20-8A2B-F04C34C44E3C}"/>
              </a:ext>
            </a:extLst>
          </p:cNvPr>
          <p:cNvSpPr/>
          <p:nvPr/>
        </p:nvSpPr>
        <p:spPr>
          <a:xfrm>
            <a:off x="5883686" y="3131877"/>
            <a:ext cx="914400" cy="978408"/>
          </a:xfrm>
          <a:prstGeom prst="downArrow">
            <a:avLst/>
          </a:prstGeom>
          <a:solidFill>
            <a:schemeClr val="bg1">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52649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1B203797-A185-4E08-83B0-3CAB9939FEE1}"/>
              </a:ext>
            </a:extLst>
          </p:cNvPr>
          <p:cNvPicPr>
            <a:picLocks noChangeAspect="1"/>
          </p:cNvPicPr>
          <p:nvPr/>
        </p:nvPicPr>
        <p:blipFill rotWithShape="1">
          <a:blip r:embed="rId2"/>
          <a:srcRect l="10532" r="22888" b="1"/>
          <a:stretch/>
        </p:blipFill>
        <p:spPr>
          <a:xfrm>
            <a:off x="4485557" y="10"/>
            <a:ext cx="7706443" cy="6857990"/>
          </a:xfrm>
          <a:prstGeom prst="rect">
            <a:avLst/>
          </a:prstGeom>
        </p:spPr>
      </p:pic>
      <p:sp useBgFill="1">
        <p:nvSpPr>
          <p:cNvPr id="11" name="Freeform: Shape 10">
            <a:extLst>
              <a:ext uri="{FF2B5EF4-FFF2-40B4-BE49-F238E27FC236}">
                <a16:creationId xmlns:a16="http://schemas.microsoft.com/office/drawing/2014/main" id="{23C7736A-5A08-4021-9AB6-390DFF50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8170246"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2" name="Unvan 1"/>
          <p:cNvSpPr>
            <a:spLocks noGrp="1"/>
          </p:cNvSpPr>
          <p:nvPr>
            <p:ph type="title"/>
          </p:nvPr>
        </p:nvSpPr>
        <p:spPr>
          <a:xfrm>
            <a:off x="535525" y="624110"/>
            <a:ext cx="4623955" cy="1280890"/>
          </a:xfrm>
        </p:spPr>
        <p:txBody>
          <a:bodyPr vert="horz" lIns="91440" tIns="45720" rIns="91440" bIns="45720" rtlCol="0" anchor="t">
            <a:normAutofit/>
          </a:bodyPr>
          <a:lstStyle/>
          <a:p>
            <a:r>
              <a:rPr lang="en-US" b="1"/>
              <a:t>Alışveriş Merkezleri</a:t>
            </a:r>
            <a:br>
              <a:rPr lang="en-US"/>
            </a:br>
            <a:endParaRPr lang="en-US"/>
          </a:p>
        </p:txBody>
      </p:sp>
      <p:sp>
        <p:nvSpPr>
          <p:cNvPr id="13" name="Rectangle 12">
            <a:extLst>
              <a:ext uri="{FF2B5EF4-FFF2-40B4-BE49-F238E27FC236}">
                <a16:creationId xmlns:a16="http://schemas.microsoft.com/office/drawing/2014/main" id="{433DF4D3-8A35-461A-ABE0-F56B78A1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 name="Dikdörtgen: Köşeleri Yuvarlatılmış 4">
            <a:extLst>
              <a:ext uri="{FF2B5EF4-FFF2-40B4-BE49-F238E27FC236}">
                <a16:creationId xmlns:a16="http://schemas.microsoft.com/office/drawing/2014/main" id="{49776623-B279-46FB-9D7E-23315EA661D7}"/>
              </a:ext>
            </a:extLst>
          </p:cNvPr>
          <p:cNvSpPr/>
          <p:nvPr/>
        </p:nvSpPr>
        <p:spPr>
          <a:xfrm>
            <a:off x="533598" y="2133600"/>
            <a:ext cx="4625882" cy="3549748"/>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indent="-285750" defTabSz="457200">
              <a:lnSpc>
                <a:spcPct val="150000"/>
              </a:lnSpc>
              <a:spcBef>
                <a:spcPts val="1000"/>
              </a:spcBef>
              <a:buClr>
                <a:schemeClr val="accent1"/>
              </a:buClr>
              <a:buFont typeface="Wingdings" panose="05000000000000000000" pitchFamily="2" charset="2"/>
              <a:buChar char="Ø"/>
            </a:pPr>
            <a:r>
              <a:rPr lang="en-US" dirty="0" err="1">
                <a:solidFill>
                  <a:schemeClr val="tx1"/>
                </a:solidFill>
              </a:rPr>
              <a:t>Alışveriş</a:t>
            </a:r>
            <a:r>
              <a:rPr lang="en-US" dirty="0">
                <a:solidFill>
                  <a:schemeClr val="tx1"/>
                </a:solidFill>
              </a:rPr>
              <a:t> </a:t>
            </a:r>
            <a:r>
              <a:rPr lang="en-US" dirty="0" err="1">
                <a:solidFill>
                  <a:schemeClr val="tx1"/>
                </a:solidFill>
              </a:rPr>
              <a:t>Merkezleri</a:t>
            </a:r>
            <a:r>
              <a:rPr lang="en-US" dirty="0">
                <a:solidFill>
                  <a:schemeClr val="tx1"/>
                </a:solidFill>
              </a:rPr>
              <a:t> </a:t>
            </a:r>
            <a:r>
              <a:rPr lang="en-US" dirty="0" err="1">
                <a:solidFill>
                  <a:schemeClr val="tx1"/>
                </a:solidFill>
              </a:rPr>
              <a:t>ve</a:t>
            </a:r>
            <a:r>
              <a:rPr lang="en-US" dirty="0">
                <a:solidFill>
                  <a:schemeClr val="tx1"/>
                </a:solidFill>
              </a:rPr>
              <a:t> </a:t>
            </a:r>
            <a:r>
              <a:rPr lang="en-US" dirty="0" err="1">
                <a:solidFill>
                  <a:schemeClr val="tx1"/>
                </a:solidFill>
              </a:rPr>
              <a:t>Yatırımcıları</a:t>
            </a:r>
            <a:r>
              <a:rPr lang="en-US" dirty="0">
                <a:solidFill>
                  <a:schemeClr val="tx1"/>
                </a:solidFill>
              </a:rPr>
              <a:t> </a:t>
            </a:r>
            <a:r>
              <a:rPr lang="en-US" dirty="0" err="1">
                <a:solidFill>
                  <a:schemeClr val="tx1"/>
                </a:solidFill>
              </a:rPr>
              <a:t>Derneği’nin</a:t>
            </a:r>
            <a:r>
              <a:rPr lang="en-US" dirty="0">
                <a:solidFill>
                  <a:schemeClr val="tx1"/>
                </a:solidFill>
              </a:rPr>
              <a:t> </a:t>
            </a:r>
            <a:r>
              <a:rPr lang="en-US" b="1" dirty="0">
                <a:solidFill>
                  <a:schemeClr val="tx1"/>
                </a:solidFill>
              </a:rPr>
              <a:t>14</a:t>
            </a:r>
            <a:r>
              <a:rPr lang="tr-TR" b="1" dirty="0">
                <a:solidFill>
                  <a:schemeClr val="tx1"/>
                </a:solidFill>
              </a:rPr>
              <a:t> </a:t>
            </a:r>
            <a:r>
              <a:rPr lang="en-US" b="1" dirty="0">
                <a:solidFill>
                  <a:schemeClr val="tx1"/>
                </a:solidFill>
              </a:rPr>
              <a:t>Mart</a:t>
            </a:r>
            <a:r>
              <a:rPr lang="tr-TR" b="1" dirty="0">
                <a:solidFill>
                  <a:schemeClr val="tx1"/>
                </a:solidFill>
              </a:rPr>
              <a:t> </a:t>
            </a:r>
            <a:r>
              <a:rPr lang="en-US" b="1" dirty="0">
                <a:solidFill>
                  <a:schemeClr val="tx1"/>
                </a:solidFill>
              </a:rPr>
              <a:t>2020</a:t>
            </a:r>
            <a:r>
              <a:rPr lang="en-US" dirty="0">
                <a:solidFill>
                  <a:schemeClr val="tx1"/>
                </a:solidFill>
              </a:rPr>
              <a:t> </a:t>
            </a:r>
            <a:r>
              <a:rPr lang="en-US" dirty="0" err="1">
                <a:solidFill>
                  <a:schemeClr val="tx1"/>
                </a:solidFill>
              </a:rPr>
              <a:t>tarihinde</a:t>
            </a:r>
            <a:r>
              <a:rPr lang="en-US" dirty="0">
                <a:solidFill>
                  <a:schemeClr val="tx1"/>
                </a:solidFill>
              </a:rPr>
              <a:t>, </a:t>
            </a:r>
            <a:r>
              <a:rPr lang="en-US" dirty="0" err="1">
                <a:solidFill>
                  <a:schemeClr val="tx1"/>
                </a:solidFill>
              </a:rPr>
              <a:t>yönetim</a:t>
            </a:r>
            <a:r>
              <a:rPr lang="en-US" dirty="0">
                <a:solidFill>
                  <a:schemeClr val="tx1"/>
                </a:solidFill>
              </a:rPr>
              <a:t> </a:t>
            </a:r>
            <a:r>
              <a:rPr lang="en-US" dirty="0" err="1">
                <a:solidFill>
                  <a:schemeClr val="tx1"/>
                </a:solidFill>
              </a:rPr>
              <a:t>kurulu</a:t>
            </a:r>
            <a:r>
              <a:rPr lang="en-US" dirty="0">
                <a:solidFill>
                  <a:schemeClr val="tx1"/>
                </a:solidFill>
              </a:rPr>
              <a:t> </a:t>
            </a:r>
            <a:r>
              <a:rPr lang="en-US" dirty="0" err="1">
                <a:solidFill>
                  <a:schemeClr val="tx1"/>
                </a:solidFill>
              </a:rPr>
              <a:t>üyelerinin</a:t>
            </a:r>
            <a:r>
              <a:rPr lang="en-US" dirty="0">
                <a:solidFill>
                  <a:schemeClr val="tx1"/>
                </a:solidFill>
              </a:rPr>
              <a:t> </a:t>
            </a:r>
            <a:r>
              <a:rPr lang="en-US" dirty="0" err="1">
                <a:solidFill>
                  <a:schemeClr val="tx1"/>
                </a:solidFill>
              </a:rPr>
              <a:t>yoğun</a:t>
            </a:r>
            <a:r>
              <a:rPr lang="en-US" dirty="0">
                <a:solidFill>
                  <a:schemeClr val="tx1"/>
                </a:solidFill>
              </a:rPr>
              <a:t> </a:t>
            </a:r>
            <a:r>
              <a:rPr lang="en-US" dirty="0" err="1">
                <a:solidFill>
                  <a:schemeClr val="tx1"/>
                </a:solidFill>
              </a:rPr>
              <a:t>katılımıyla</a:t>
            </a:r>
            <a:r>
              <a:rPr lang="en-US" dirty="0">
                <a:solidFill>
                  <a:schemeClr val="tx1"/>
                </a:solidFill>
              </a:rPr>
              <a:t> </a:t>
            </a:r>
            <a:r>
              <a:rPr lang="en-US" dirty="0" err="1">
                <a:solidFill>
                  <a:schemeClr val="tx1"/>
                </a:solidFill>
              </a:rPr>
              <a:t>düzenlediği</a:t>
            </a:r>
            <a:r>
              <a:rPr lang="en-US" dirty="0">
                <a:solidFill>
                  <a:schemeClr val="tx1"/>
                </a:solidFill>
              </a:rPr>
              <a:t> </a:t>
            </a:r>
            <a:r>
              <a:rPr lang="en-US" dirty="0" err="1">
                <a:solidFill>
                  <a:schemeClr val="tx1"/>
                </a:solidFill>
              </a:rPr>
              <a:t>çalıştayda</a:t>
            </a:r>
            <a:r>
              <a:rPr lang="en-US" dirty="0">
                <a:solidFill>
                  <a:schemeClr val="tx1"/>
                </a:solidFill>
              </a:rPr>
              <a:t> </a:t>
            </a:r>
            <a:r>
              <a:rPr lang="tr-TR" dirty="0">
                <a:solidFill>
                  <a:schemeClr val="tx1"/>
                </a:solidFill>
              </a:rPr>
              <a:t>C</a:t>
            </a:r>
            <a:r>
              <a:rPr lang="en-US" dirty="0" err="1">
                <a:solidFill>
                  <a:schemeClr val="tx1"/>
                </a:solidFill>
              </a:rPr>
              <a:t>oronavirüse</a:t>
            </a:r>
            <a:r>
              <a:rPr lang="en-US" dirty="0">
                <a:solidFill>
                  <a:schemeClr val="tx1"/>
                </a:solidFill>
              </a:rPr>
              <a:t> </a:t>
            </a:r>
            <a:r>
              <a:rPr lang="en-US" dirty="0" err="1">
                <a:solidFill>
                  <a:schemeClr val="tx1"/>
                </a:solidFill>
              </a:rPr>
              <a:t>ilişkin</a:t>
            </a:r>
            <a:r>
              <a:rPr lang="en-US" dirty="0">
                <a:solidFill>
                  <a:schemeClr val="tx1"/>
                </a:solidFill>
              </a:rPr>
              <a:t> </a:t>
            </a:r>
            <a:r>
              <a:rPr lang="en-US" dirty="0" err="1">
                <a:solidFill>
                  <a:schemeClr val="tx1"/>
                </a:solidFill>
              </a:rPr>
              <a:t>tavsiye</a:t>
            </a:r>
            <a:r>
              <a:rPr lang="en-US" dirty="0">
                <a:solidFill>
                  <a:schemeClr val="tx1"/>
                </a:solidFill>
              </a:rPr>
              <a:t> </a:t>
            </a:r>
            <a:r>
              <a:rPr lang="en-US" dirty="0" err="1">
                <a:solidFill>
                  <a:schemeClr val="tx1"/>
                </a:solidFill>
              </a:rPr>
              <a:t>edilen</a:t>
            </a:r>
            <a:r>
              <a:rPr lang="en-US" dirty="0">
                <a:solidFill>
                  <a:schemeClr val="tx1"/>
                </a:solidFill>
              </a:rPr>
              <a:t> </a:t>
            </a:r>
            <a:r>
              <a:rPr lang="en-US" dirty="0" err="1">
                <a:solidFill>
                  <a:schemeClr val="tx1"/>
                </a:solidFill>
              </a:rPr>
              <a:t>önlemler</a:t>
            </a:r>
            <a:r>
              <a:rPr lang="en-US" dirty="0">
                <a:solidFill>
                  <a:schemeClr val="tx1"/>
                </a:solidFill>
              </a:rPr>
              <a:t> </a:t>
            </a:r>
            <a:r>
              <a:rPr lang="en-US" dirty="0" err="1">
                <a:solidFill>
                  <a:schemeClr val="tx1"/>
                </a:solidFill>
              </a:rPr>
              <a:t>ele</a:t>
            </a:r>
            <a:r>
              <a:rPr lang="en-US" dirty="0">
                <a:solidFill>
                  <a:schemeClr val="tx1"/>
                </a:solidFill>
              </a:rPr>
              <a:t> </a:t>
            </a:r>
            <a:r>
              <a:rPr lang="en-US" dirty="0" err="1">
                <a:solidFill>
                  <a:schemeClr val="tx1"/>
                </a:solidFill>
              </a:rPr>
              <a:t>alın</a:t>
            </a:r>
            <a:r>
              <a:rPr lang="tr-TR" dirty="0" err="1">
                <a:solidFill>
                  <a:schemeClr val="tx1"/>
                </a:solidFill>
              </a:rPr>
              <a:t>mıştır</a:t>
            </a:r>
            <a:r>
              <a:rPr lang="en-US" dirty="0">
                <a:solidFill>
                  <a:schemeClr val="tx1"/>
                </a:solidFill>
              </a:rPr>
              <a:t>.</a:t>
            </a:r>
          </a:p>
        </p:txBody>
      </p:sp>
    </p:spTree>
    <p:extLst>
      <p:ext uri="{BB962C8B-B14F-4D97-AF65-F5344CB8AC3E}">
        <p14:creationId xmlns:p14="http://schemas.microsoft.com/office/powerpoint/2010/main" val="4042889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yagram 8">
            <a:extLst>
              <a:ext uri="{FF2B5EF4-FFF2-40B4-BE49-F238E27FC236}">
                <a16:creationId xmlns:a16="http://schemas.microsoft.com/office/drawing/2014/main" id="{22FCEE25-CCA4-4E06-930A-5981D3EF040D}"/>
              </a:ext>
            </a:extLst>
          </p:cNvPr>
          <p:cNvGraphicFramePr/>
          <p:nvPr>
            <p:extLst>
              <p:ext uri="{D42A27DB-BD31-4B8C-83A1-F6EECF244321}">
                <p14:modId xmlns:p14="http://schemas.microsoft.com/office/powerpoint/2010/main" val="1924193074"/>
              </p:ext>
            </p:extLst>
          </p:nvPr>
        </p:nvGraphicFramePr>
        <p:xfrm>
          <a:off x="1659988" y="1133111"/>
          <a:ext cx="993179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Unvan 1">
            <a:extLst>
              <a:ext uri="{FF2B5EF4-FFF2-40B4-BE49-F238E27FC236}">
                <a16:creationId xmlns:a16="http://schemas.microsoft.com/office/drawing/2014/main" id="{A11CFF68-C84A-42CB-96A3-2C9D81E51A13}"/>
              </a:ext>
            </a:extLst>
          </p:cNvPr>
          <p:cNvSpPr>
            <a:spLocks noGrp="1"/>
          </p:cNvSpPr>
          <p:nvPr>
            <p:ph type="title"/>
          </p:nvPr>
        </p:nvSpPr>
        <p:spPr>
          <a:xfrm>
            <a:off x="2169770" y="331090"/>
            <a:ext cx="8912225" cy="1281112"/>
          </a:xfrm>
        </p:spPr>
        <p:txBody>
          <a:bodyPr/>
          <a:lstStyle/>
          <a:p>
            <a:r>
              <a:rPr lang="tr-TR" b="1" dirty="0"/>
              <a:t>Alışveriş Merkezleri</a:t>
            </a:r>
            <a:br>
              <a:rPr lang="tr-TR" b="1" dirty="0"/>
            </a:br>
            <a:endParaRPr lang="tr-TR" b="1" dirty="0"/>
          </a:p>
        </p:txBody>
      </p:sp>
    </p:spTree>
    <p:extLst>
      <p:ext uri="{BB962C8B-B14F-4D97-AF65-F5344CB8AC3E}">
        <p14:creationId xmlns:p14="http://schemas.microsoft.com/office/powerpoint/2010/main" val="766602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İÇERİK </a:t>
            </a:r>
          </a:p>
        </p:txBody>
      </p:sp>
      <p:sp>
        <p:nvSpPr>
          <p:cNvPr id="3" name="İçerik Yer Tutucusu 2"/>
          <p:cNvSpPr>
            <a:spLocks noGrp="1"/>
          </p:cNvSpPr>
          <p:nvPr>
            <p:ph idx="1"/>
          </p:nvPr>
        </p:nvSpPr>
        <p:spPr>
          <a:xfrm>
            <a:off x="2138836" y="1669576"/>
            <a:ext cx="8915400" cy="3625756"/>
          </a:xfrm>
        </p:spPr>
        <p:txBody>
          <a:bodyPr>
            <a:noAutofit/>
          </a:bodyPr>
          <a:lstStyle/>
          <a:p>
            <a:r>
              <a:rPr lang="tr-TR" sz="2400" b="1" dirty="0">
                <a:solidFill>
                  <a:schemeClr val="tx1"/>
                </a:solidFill>
              </a:rPr>
              <a:t>TOPLU TAŞIMA</a:t>
            </a:r>
          </a:p>
          <a:p>
            <a:r>
              <a:rPr lang="tr-TR" sz="2400" b="1" dirty="0">
                <a:solidFill>
                  <a:schemeClr val="tx1"/>
                </a:solidFill>
              </a:rPr>
              <a:t>YEME İÇME MEKANLARI</a:t>
            </a:r>
          </a:p>
          <a:p>
            <a:r>
              <a:rPr lang="tr-TR" sz="2400" b="1" dirty="0">
                <a:solidFill>
                  <a:schemeClr val="tx1"/>
                </a:solidFill>
              </a:rPr>
              <a:t>MARKETLER VE AVMLER</a:t>
            </a:r>
          </a:p>
          <a:p>
            <a:r>
              <a:rPr lang="tr-TR" sz="2400" b="1" dirty="0">
                <a:solidFill>
                  <a:schemeClr val="tx1"/>
                </a:solidFill>
              </a:rPr>
              <a:t>TOPLANTI SEMİNER SALONLARI</a:t>
            </a:r>
          </a:p>
          <a:p>
            <a:r>
              <a:rPr lang="tr-TR" sz="2400" b="1" dirty="0">
                <a:solidFill>
                  <a:schemeClr val="tx1"/>
                </a:solidFill>
              </a:rPr>
              <a:t>MESİRE YERLERİ</a:t>
            </a:r>
          </a:p>
          <a:p>
            <a:r>
              <a:rPr lang="tr-TR" sz="2400" b="1" dirty="0">
                <a:solidFill>
                  <a:schemeClr val="tx1"/>
                </a:solidFill>
              </a:rPr>
              <a:t>KARŞILAMA HİZMETLERİ-ÖN BÜRO</a:t>
            </a:r>
          </a:p>
          <a:p>
            <a:r>
              <a:rPr lang="tr-TR" sz="2400" b="1" dirty="0">
                <a:solidFill>
                  <a:schemeClr val="tx1"/>
                </a:solidFill>
              </a:rPr>
              <a:t>AÇIK VE KAPALI EĞLENCE MERKEZLERİ</a:t>
            </a:r>
          </a:p>
        </p:txBody>
      </p:sp>
    </p:spTree>
    <p:extLst>
      <p:ext uri="{BB962C8B-B14F-4D97-AF65-F5344CB8AC3E}">
        <p14:creationId xmlns:p14="http://schemas.microsoft.com/office/powerpoint/2010/main" val="1247629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a:extLst>
              <a:ext uri="{FF2B5EF4-FFF2-40B4-BE49-F238E27FC236}">
                <a16:creationId xmlns:a16="http://schemas.microsoft.com/office/drawing/2014/main" id="{BF755D1F-549C-4B39-8C49-403A5208AAE5}"/>
              </a:ext>
            </a:extLst>
          </p:cNvPr>
          <p:cNvGraphicFramePr/>
          <p:nvPr>
            <p:extLst>
              <p:ext uri="{D42A27DB-BD31-4B8C-83A1-F6EECF244321}">
                <p14:modId xmlns:p14="http://schemas.microsoft.com/office/powerpoint/2010/main" val="975591526"/>
              </p:ext>
            </p:extLst>
          </p:nvPr>
        </p:nvGraphicFramePr>
        <p:xfrm>
          <a:off x="1575582" y="1099493"/>
          <a:ext cx="1036788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Unvan 1">
            <a:extLst>
              <a:ext uri="{FF2B5EF4-FFF2-40B4-BE49-F238E27FC236}">
                <a16:creationId xmlns:a16="http://schemas.microsoft.com/office/drawing/2014/main" id="{6D0417EC-65F2-4BCA-AE0A-54C2C64C4820}"/>
              </a:ext>
            </a:extLst>
          </p:cNvPr>
          <p:cNvSpPr>
            <a:spLocks noGrp="1"/>
          </p:cNvSpPr>
          <p:nvPr>
            <p:ph type="title"/>
          </p:nvPr>
        </p:nvSpPr>
        <p:spPr>
          <a:xfrm>
            <a:off x="2465191" y="458937"/>
            <a:ext cx="8912225" cy="1281112"/>
          </a:xfrm>
        </p:spPr>
        <p:txBody>
          <a:bodyPr/>
          <a:lstStyle/>
          <a:p>
            <a:r>
              <a:rPr lang="tr-TR" b="1" dirty="0"/>
              <a:t>Alışveriş Merkezleri</a:t>
            </a:r>
            <a:br>
              <a:rPr lang="tr-TR" b="1" dirty="0"/>
            </a:br>
            <a:endParaRPr lang="tr-TR" b="1" dirty="0"/>
          </a:p>
        </p:txBody>
      </p:sp>
    </p:spTree>
    <p:extLst>
      <p:ext uri="{BB962C8B-B14F-4D97-AF65-F5344CB8AC3E}">
        <p14:creationId xmlns:p14="http://schemas.microsoft.com/office/powerpoint/2010/main" val="1731005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78775" y="487631"/>
            <a:ext cx="8911687" cy="1280890"/>
          </a:xfrm>
        </p:spPr>
        <p:txBody>
          <a:bodyPr>
            <a:normAutofit/>
          </a:bodyPr>
          <a:lstStyle/>
          <a:p>
            <a:pPr algn="ctr"/>
            <a:r>
              <a:rPr lang="tr-TR" sz="2800" b="1" dirty="0"/>
              <a:t>Koronavirüs Salgını ile Mücadele Kapsamında Marketlerle İlgili Ek Genelge yayınlandı!!</a:t>
            </a:r>
          </a:p>
        </p:txBody>
      </p:sp>
      <p:graphicFrame>
        <p:nvGraphicFramePr>
          <p:cNvPr id="4" name="Diyagram 3"/>
          <p:cNvGraphicFramePr/>
          <p:nvPr>
            <p:extLst>
              <p:ext uri="{D42A27DB-BD31-4B8C-83A1-F6EECF244321}">
                <p14:modId xmlns:p14="http://schemas.microsoft.com/office/powerpoint/2010/main" val="3563268113"/>
              </p:ext>
            </p:extLst>
          </p:nvPr>
        </p:nvGraphicFramePr>
        <p:xfrm>
          <a:off x="1091821" y="1760561"/>
          <a:ext cx="10972800" cy="4868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8472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69845" y="637758"/>
            <a:ext cx="8911687" cy="1280890"/>
          </a:xfrm>
        </p:spPr>
        <p:txBody>
          <a:bodyPr>
            <a:normAutofit fontScale="90000"/>
          </a:bodyPr>
          <a:lstStyle/>
          <a:p>
            <a:pPr algn="ctr"/>
            <a:r>
              <a:rPr lang="tr-TR" b="1" dirty="0"/>
              <a:t>Marketler Alanının Onda Biri Kadar Müşteri Alacak!! </a:t>
            </a:r>
            <a:br>
              <a:rPr lang="tr-TR" dirty="0"/>
            </a:br>
            <a:endParaRPr lang="tr-TR" dirty="0"/>
          </a:p>
        </p:txBody>
      </p:sp>
      <p:graphicFrame>
        <p:nvGraphicFramePr>
          <p:cNvPr id="4" name="Diyagram 3"/>
          <p:cNvGraphicFramePr/>
          <p:nvPr>
            <p:extLst>
              <p:ext uri="{D42A27DB-BD31-4B8C-83A1-F6EECF244321}">
                <p14:modId xmlns:p14="http://schemas.microsoft.com/office/powerpoint/2010/main" val="3866855851"/>
              </p:ext>
            </p:extLst>
          </p:nvPr>
        </p:nvGraphicFramePr>
        <p:xfrm>
          <a:off x="327546" y="637758"/>
          <a:ext cx="11696131" cy="6220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8604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06322" y="405745"/>
            <a:ext cx="8911687" cy="1280890"/>
          </a:xfrm>
        </p:spPr>
        <p:txBody>
          <a:bodyPr>
            <a:normAutofit/>
          </a:bodyPr>
          <a:lstStyle/>
          <a:p>
            <a:pPr algn="ctr"/>
            <a:r>
              <a:rPr lang="tr-TR" sz="3200" b="1" dirty="0"/>
              <a:t>Markete Girebilecek Müşteri Sayısı Girişe Asılacak</a:t>
            </a:r>
          </a:p>
        </p:txBody>
      </p:sp>
      <p:graphicFrame>
        <p:nvGraphicFramePr>
          <p:cNvPr id="5" name="Diyagram 4"/>
          <p:cNvGraphicFramePr/>
          <p:nvPr>
            <p:extLst>
              <p:ext uri="{D42A27DB-BD31-4B8C-83A1-F6EECF244321}">
                <p14:modId xmlns:p14="http://schemas.microsoft.com/office/powerpoint/2010/main" val="3548011342"/>
              </p:ext>
            </p:extLst>
          </p:nvPr>
        </p:nvGraphicFramePr>
        <p:xfrm>
          <a:off x="1459860" y="1224635"/>
          <a:ext cx="9758149" cy="5633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6701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92473" y="425079"/>
            <a:ext cx="8911687" cy="1280890"/>
          </a:xfrm>
        </p:spPr>
        <p:txBody>
          <a:bodyPr>
            <a:normAutofit/>
          </a:bodyPr>
          <a:lstStyle/>
          <a:p>
            <a:r>
              <a:rPr lang="tr-TR" dirty="0"/>
              <a:t> </a:t>
            </a:r>
            <a:br>
              <a:rPr lang="tr-TR" dirty="0"/>
            </a:br>
            <a:endParaRPr lang="tr-TR" dirty="0"/>
          </a:p>
        </p:txBody>
      </p:sp>
      <p:pic>
        <p:nvPicPr>
          <p:cNvPr id="4" name="Resim 3"/>
          <p:cNvPicPr>
            <a:picLocks noChangeAspect="1"/>
          </p:cNvPicPr>
          <p:nvPr/>
        </p:nvPicPr>
        <p:blipFill>
          <a:blip r:embed="rId2"/>
          <a:stretch>
            <a:fillRect/>
          </a:stretch>
        </p:blipFill>
        <p:spPr>
          <a:xfrm>
            <a:off x="6209731" y="859808"/>
            <a:ext cx="5278423" cy="5868536"/>
          </a:xfrm>
          <a:prstGeom prst="rect">
            <a:avLst/>
          </a:prstGeom>
        </p:spPr>
      </p:pic>
      <p:sp>
        <p:nvSpPr>
          <p:cNvPr id="5" name="Sağ Ok Belirtme Çizgisi 4"/>
          <p:cNvSpPr/>
          <p:nvPr/>
        </p:nvSpPr>
        <p:spPr>
          <a:xfrm>
            <a:off x="736978" y="1610434"/>
            <a:ext cx="5349923" cy="4694829"/>
          </a:xfrm>
          <a:prstGeom prst="rightArrowCallout">
            <a:avLst>
              <a:gd name="adj1" fmla="val 11628"/>
              <a:gd name="adj2" fmla="val 16570"/>
              <a:gd name="adj3" fmla="val 22965"/>
              <a:gd name="adj4" fmla="val 70079"/>
            </a:avLst>
          </a:prstGeom>
          <a:solidFill>
            <a:schemeClr val="tx2">
              <a:lumMod val="40000"/>
              <a:lumOff val="6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tr-TR" dirty="0">
                <a:solidFill>
                  <a:schemeClr val="tx1"/>
                </a:solidFill>
              </a:rPr>
              <a:t>Marketler, aynı zamanda içeriye girmek için bekleyen müşterilerin sosyal mesafe kuralına uyulması (en az bir metre mesafe ile beklemeleri) gerektiğini sürekli hatırlatmalı, market girişine, görülecek şekilde bu hususu belirten afiş asılmalıdır.</a:t>
            </a:r>
          </a:p>
        </p:txBody>
      </p:sp>
    </p:spTree>
    <p:extLst>
      <p:ext uri="{BB962C8B-B14F-4D97-AF65-F5344CB8AC3E}">
        <p14:creationId xmlns:p14="http://schemas.microsoft.com/office/powerpoint/2010/main" val="3460529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56197" y="542224"/>
            <a:ext cx="8911687" cy="1280890"/>
          </a:xfrm>
        </p:spPr>
        <p:txBody>
          <a:bodyPr/>
          <a:lstStyle/>
          <a:p>
            <a:pPr algn="ctr"/>
            <a:r>
              <a:rPr lang="tr-TR" b="1" dirty="0"/>
              <a:t>Yeme İçme Mekanları</a:t>
            </a:r>
            <a:br>
              <a:rPr lang="tr-TR" dirty="0"/>
            </a:b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150885926"/>
              </p:ext>
            </p:extLst>
          </p:nvPr>
        </p:nvGraphicFramePr>
        <p:xfrm>
          <a:off x="1948313" y="3752447"/>
          <a:ext cx="8915400" cy="2716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şağı Ok Belirtme Çizgisi 3"/>
          <p:cNvSpPr/>
          <p:nvPr/>
        </p:nvSpPr>
        <p:spPr>
          <a:xfrm>
            <a:off x="2243050" y="1310185"/>
            <a:ext cx="8737979" cy="2265527"/>
          </a:xfrm>
          <a:prstGeom prst="downArrowCallout">
            <a:avLst/>
          </a:prstGeom>
          <a:solidFill>
            <a:srgbClr val="D6BBE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tr-TR" dirty="0">
                <a:solidFill>
                  <a:schemeClr val="tx1"/>
                </a:solidFill>
              </a:rPr>
              <a:t>İçişleri Bakanlığı tarafından 21 Mart 2020 tarihinde </a:t>
            </a:r>
            <a:r>
              <a:rPr lang="tr-TR" dirty="0" err="1">
                <a:solidFill>
                  <a:schemeClr val="tx1"/>
                </a:solidFill>
              </a:rPr>
              <a:t>Coronavirüs</a:t>
            </a:r>
            <a:r>
              <a:rPr lang="tr-TR" dirty="0">
                <a:solidFill>
                  <a:schemeClr val="tx1"/>
                </a:solidFill>
              </a:rPr>
              <a:t> salgını ile mücadele kapsamında vatandaşları korumak ve salgının yayılmasını engellemek amacıyla lokantalarla ilgili valiliklere ek genelge gönderilmiştir.</a:t>
            </a:r>
          </a:p>
          <a:p>
            <a:pPr algn="ctr"/>
            <a:endParaRPr lang="tr-TR" dirty="0">
              <a:solidFill>
                <a:schemeClr val="tx1"/>
              </a:solidFill>
            </a:endParaRPr>
          </a:p>
        </p:txBody>
      </p:sp>
      <p:pic>
        <p:nvPicPr>
          <p:cNvPr id="6" name="Resim 5"/>
          <p:cNvPicPr>
            <a:picLocks noChangeAspect="1"/>
          </p:cNvPicPr>
          <p:nvPr/>
        </p:nvPicPr>
        <p:blipFill>
          <a:blip r:embed="rId7"/>
          <a:stretch>
            <a:fillRect/>
          </a:stretch>
        </p:blipFill>
        <p:spPr>
          <a:xfrm>
            <a:off x="934366" y="3735647"/>
            <a:ext cx="2962275" cy="2637857"/>
          </a:xfrm>
          <a:prstGeom prst="rect">
            <a:avLst/>
          </a:prstGeom>
        </p:spPr>
      </p:pic>
    </p:spTree>
    <p:extLst>
      <p:ext uri="{BB962C8B-B14F-4D97-AF65-F5344CB8AC3E}">
        <p14:creationId xmlns:p14="http://schemas.microsoft.com/office/powerpoint/2010/main" val="4104415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0" y="1"/>
            <a:ext cx="12192000" cy="6857999"/>
          </a:xfrm>
          <a:prstGeom prst="rect">
            <a:avLst/>
          </a:prstGeom>
        </p:spPr>
      </p:pic>
    </p:spTree>
    <p:extLst>
      <p:ext uri="{BB962C8B-B14F-4D97-AF65-F5344CB8AC3E}">
        <p14:creationId xmlns:p14="http://schemas.microsoft.com/office/powerpoint/2010/main" val="1273737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11333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1"/>
          <p:cNvSpPr txBox="1">
            <a:spLocks/>
          </p:cNvSpPr>
          <p:nvPr/>
        </p:nvSpPr>
        <p:spPr>
          <a:xfrm>
            <a:off x="2224435" y="154620"/>
            <a:ext cx="8911687" cy="1280890"/>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a:t>MESİRE YERLERİ</a:t>
            </a:r>
            <a:br>
              <a:rPr lang="tr-TR" b="1" dirty="0"/>
            </a:br>
            <a:endParaRPr lang="tr-TR" b="1" dirty="0"/>
          </a:p>
        </p:txBody>
      </p:sp>
      <p:sp>
        <p:nvSpPr>
          <p:cNvPr id="5" name="Akış Çizelgesi: Öteki İşlem 4"/>
          <p:cNvSpPr/>
          <p:nvPr/>
        </p:nvSpPr>
        <p:spPr>
          <a:xfrm>
            <a:off x="2587238" y="1123707"/>
            <a:ext cx="8202304" cy="2587389"/>
          </a:xfrm>
          <a:prstGeom prst="flowChartAlternateProcess">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dirty="0">
                <a:solidFill>
                  <a:schemeClr val="tx1"/>
                </a:solidFill>
              </a:rPr>
              <a:t>Hafta sonlarında vatandaşların sahil bantları, mesire, piknik, alanlarında; piknik yapmak, balık tutmak, spor, yürüyüş vb. faaliyetler nedeni ile çok yakın mesafede bir arada bulunabilecekleri, bu durumun hem kendi sağlıkları hem de başta virüsle mücadelede en temel önlem olan vatandaşların evde kalma duygusunu zaafa uğratarak toplum sağlığı açısından risk oluşturabileceğini belirten İçişleri Bakanlığı, valiliklere  gönderdiği genelgede alınması gereken önlemleri şu şekilde sıralamıştır: </a:t>
            </a:r>
          </a:p>
        </p:txBody>
      </p:sp>
      <p:sp>
        <p:nvSpPr>
          <p:cNvPr id="6" name="Sağa Bükülü Ok 5"/>
          <p:cNvSpPr/>
          <p:nvPr/>
        </p:nvSpPr>
        <p:spPr>
          <a:xfrm>
            <a:off x="1528399" y="3395948"/>
            <a:ext cx="1064525" cy="1287578"/>
          </a:xfrm>
          <a:prstGeom prst="curvedRightArrow">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Sola Bükülü Ok 6"/>
          <p:cNvSpPr/>
          <p:nvPr/>
        </p:nvSpPr>
        <p:spPr>
          <a:xfrm>
            <a:off x="10789542" y="3400636"/>
            <a:ext cx="1064525" cy="1282890"/>
          </a:xfrm>
          <a:prstGeom prst="curvedLeftArrow">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Çerçeve 7"/>
          <p:cNvSpPr/>
          <p:nvPr/>
        </p:nvSpPr>
        <p:spPr>
          <a:xfrm>
            <a:off x="2587238" y="4039737"/>
            <a:ext cx="8202304" cy="2688608"/>
          </a:xfrm>
          <a:prstGeom prst="fram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Dikdörtgen 8"/>
          <p:cNvSpPr/>
          <p:nvPr/>
        </p:nvSpPr>
        <p:spPr>
          <a:xfrm>
            <a:off x="3820579" y="4368378"/>
            <a:ext cx="6096000" cy="2031325"/>
          </a:xfrm>
          <a:prstGeom prst="rect">
            <a:avLst/>
          </a:prstGeom>
        </p:spPr>
        <p:txBody>
          <a:bodyPr>
            <a:spAutoFit/>
          </a:bodyPr>
          <a:lstStyle/>
          <a:p>
            <a:pPr algn="just"/>
            <a:r>
              <a:rPr lang="tr-TR" dirty="0"/>
              <a:t>28-29 Mart 2020 tarihleri başta olmak üzere virüsle mücadele sağlanıncaya kadar hafta sonlarında, il ve  ilçelerde vatandaşların sahil bantları, mesire ve ören yerlerinde ve piknik alanlarında; piknik yapmak, balık tutmak, spor, yürüyüş vb. faaliyette bulunmaları yasaklanmıştır. İl ve ilçelerin durumuna göre bu tedbirler hafta içi günlerine de yaygınlaştırılmıştır. </a:t>
            </a:r>
          </a:p>
        </p:txBody>
      </p:sp>
    </p:spTree>
    <p:extLst>
      <p:ext uri="{BB962C8B-B14F-4D97-AF65-F5344CB8AC3E}">
        <p14:creationId xmlns:p14="http://schemas.microsoft.com/office/powerpoint/2010/main" val="2025383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1"/>
          <p:cNvSpPr txBox="1">
            <a:spLocks/>
          </p:cNvSpPr>
          <p:nvPr/>
        </p:nvSpPr>
        <p:spPr>
          <a:xfrm>
            <a:off x="1640156" y="553764"/>
            <a:ext cx="8911687" cy="1280890"/>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a:t>Toplantı ve Seminer Salonları</a:t>
            </a:r>
          </a:p>
        </p:txBody>
      </p:sp>
      <p:sp>
        <p:nvSpPr>
          <p:cNvPr id="8" name="Katlanmış Nesne 7"/>
          <p:cNvSpPr/>
          <p:nvPr/>
        </p:nvSpPr>
        <p:spPr>
          <a:xfrm>
            <a:off x="7014950" y="1834656"/>
            <a:ext cx="4749420" cy="4181900"/>
          </a:xfrm>
          <a:prstGeom prst="foldedCorner">
            <a:avLst>
              <a:gd name="adj" fmla="val 23194"/>
            </a:avLst>
          </a:prstGeom>
          <a:solidFill>
            <a:srgbClr val="CCCCFF"/>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tr-TR" dirty="0">
              <a:solidFill>
                <a:schemeClr val="tx1"/>
              </a:solidFill>
            </a:endParaRPr>
          </a:p>
          <a:p>
            <a:pPr algn="ctr">
              <a:lnSpc>
                <a:spcPct val="150000"/>
              </a:lnSpc>
            </a:pPr>
            <a:r>
              <a:rPr lang="tr-TR" dirty="0">
                <a:solidFill>
                  <a:schemeClr val="tx1"/>
                </a:solidFill>
              </a:rPr>
              <a:t>Sivil Toplum Kuruluşlarının (Dernek, vakıf ) genel kurulları ve eğitimleri dâhil insanları toplu olarak bir araya getiren her türlü toplantı ve faaliyetleri (icra-i zorunluluk gerektiren yönetim faaliyetleri hariç) geçici olarak ertelenmiştir.</a:t>
            </a:r>
          </a:p>
        </p:txBody>
      </p:sp>
      <p:sp>
        <p:nvSpPr>
          <p:cNvPr id="9" name="Halka 8"/>
          <p:cNvSpPr/>
          <p:nvPr/>
        </p:nvSpPr>
        <p:spPr>
          <a:xfrm>
            <a:off x="888359" y="1834655"/>
            <a:ext cx="4858904" cy="4181901"/>
          </a:xfrm>
          <a:prstGeom prst="donut">
            <a:avLst>
              <a:gd name="adj" fmla="val 8839"/>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 name="Dikdörtgen 9"/>
          <p:cNvSpPr/>
          <p:nvPr/>
        </p:nvSpPr>
        <p:spPr>
          <a:xfrm>
            <a:off x="1371926" y="3048442"/>
            <a:ext cx="3891769" cy="1754326"/>
          </a:xfrm>
          <a:prstGeom prst="rect">
            <a:avLst/>
          </a:prstGeom>
        </p:spPr>
        <p:txBody>
          <a:bodyPr wrap="square">
            <a:spAutoFit/>
          </a:bodyPr>
          <a:lstStyle/>
          <a:p>
            <a:pPr algn="ctr">
              <a:lnSpc>
                <a:spcPct val="150000"/>
              </a:lnSpc>
            </a:pPr>
            <a:r>
              <a:rPr lang="tr-TR" dirty="0"/>
              <a:t>Coronavirüs Tedbirleri Konulu Ek Bir Genelge 16 Mart 2020 tarihinde yayınlanmıştır. Bu genelgeye göre;</a:t>
            </a:r>
          </a:p>
        </p:txBody>
      </p:sp>
      <p:sp>
        <p:nvSpPr>
          <p:cNvPr id="11" name="Şeritli Sağ Ok 10"/>
          <p:cNvSpPr/>
          <p:nvPr/>
        </p:nvSpPr>
        <p:spPr>
          <a:xfrm>
            <a:off x="5869315" y="3463940"/>
            <a:ext cx="1023582" cy="859809"/>
          </a:xfrm>
          <a:prstGeom prst="stripedRightArrow">
            <a:avLst/>
          </a:prstGeom>
          <a:solidFill>
            <a:srgbClr val="777777"/>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46010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97391" y="2188191"/>
            <a:ext cx="8915400" cy="3777622"/>
          </a:xfrm>
        </p:spPr>
        <p:txBody>
          <a:bodyPr/>
          <a:lstStyle/>
          <a:p>
            <a:pPr marL="0" indent="0">
              <a:buNone/>
            </a:pPr>
            <a:r>
              <a:rPr lang="tr-TR" i="1" dirty="0" err="1"/>
              <a:t>İbn</a:t>
            </a:r>
            <a:r>
              <a:rPr lang="tr-TR" i="1" dirty="0"/>
              <a:t>-i Sina’nın insandan insana bulaşan bu salgın hastalıklara karşı çözüm önerileri;</a:t>
            </a:r>
          </a:p>
          <a:p>
            <a:pPr marL="0" indent="0" algn="ctr">
              <a:buNone/>
            </a:pPr>
            <a:r>
              <a:rPr lang="tr-TR" dirty="0"/>
              <a:t>Birlikte dolaşmayın. Beş on kişi bir araya gelerek kalabalıklar oluşturmayın.</a:t>
            </a:r>
          </a:p>
          <a:p>
            <a:pPr marL="0" indent="0" algn="ctr">
              <a:buNone/>
            </a:pPr>
            <a:r>
              <a:rPr lang="tr-TR" dirty="0"/>
              <a:t>Pazarları terk edin.</a:t>
            </a:r>
          </a:p>
          <a:p>
            <a:pPr marL="0" indent="0" algn="ctr">
              <a:buNone/>
            </a:pPr>
            <a:r>
              <a:rPr lang="tr-TR" dirty="0"/>
              <a:t>Paraları bırakın.</a:t>
            </a:r>
          </a:p>
          <a:p>
            <a:pPr marL="0" indent="0" algn="ctr">
              <a:buNone/>
            </a:pPr>
            <a:r>
              <a:rPr lang="tr-TR" dirty="0"/>
              <a:t>Toplu halde ibadet etmeyin</a:t>
            </a:r>
          </a:p>
          <a:p>
            <a:pPr marL="0" indent="0" algn="ctr">
              <a:buNone/>
            </a:pPr>
            <a:r>
              <a:rPr lang="tr-TR" dirty="0"/>
              <a:t>Salgından korkmayın, hastalıktan sakının, hastalarınızı terk etmeyin.</a:t>
            </a:r>
          </a:p>
          <a:p>
            <a:pPr marL="0" indent="0" algn="ctr">
              <a:buNone/>
            </a:pPr>
            <a:r>
              <a:rPr lang="tr-TR" dirty="0"/>
              <a:t>Evinizde oturun ve NEŞELİ olun. Hastalık neşeden kaçar.</a:t>
            </a:r>
          </a:p>
        </p:txBody>
      </p:sp>
      <p:sp>
        <p:nvSpPr>
          <p:cNvPr id="4" name="Çerçeve 3"/>
          <p:cNvSpPr/>
          <p:nvPr/>
        </p:nvSpPr>
        <p:spPr>
          <a:xfrm>
            <a:off x="805218" y="1433015"/>
            <a:ext cx="10727140" cy="5186149"/>
          </a:xfrm>
          <a:prstGeom prst="frame">
            <a:avLst>
              <a:gd name="adj1" fmla="val 4868"/>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pic>
        <p:nvPicPr>
          <p:cNvPr id="5" name="Resim 4"/>
          <p:cNvPicPr>
            <a:picLocks noChangeAspect="1"/>
          </p:cNvPicPr>
          <p:nvPr/>
        </p:nvPicPr>
        <p:blipFill>
          <a:blip r:embed="rId2"/>
          <a:stretch>
            <a:fillRect/>
          </a:stretch>
        </p:blipFill>
        <p:spPr>
          <a:xfrm>
            <a:off x="8175008" y="144083"/>
            <a:ext cx="3777587" cy="186213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986163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10537" y="596814"/>
            <a:ext cx="8911687" cy="1280890"/>
          </a:xfrm>
        </p:spPr>
        <p:txBody>
          <a:bodyPr/>
          <a:lstStyle/>
          <a:p>
            <a:pPr algn="ctr"/>
            <a:r>
              <a:rPr lang="tr-TR" b="1" dirty="0"/>
              <a:t>Açık ve Kapalı Eğlence Merkezleri</a:t>
            </a:r>
          </a:p>
        </p:txBody>
      </p:sp>
      <p:sp>
        <p:nvSpPr>
          <p:cNvPr id="4" name="Dikdörtgen 3"/>
          <p:cNvSpPr/>
          <p:nvPr/>
        </p:nvSpPr>
        <p:spPr>
          <a:xfrm>
            <a:off x="2524536" y="1420504"/>
            <a:ext cx="7874758" cy="914400"/>
          </a:xfrm>
          <a:prstGeom prst="rect">
            <a:avLst/>
          </a:prstGeom>
          <a:solidFill>
            <a:srgbClr val="FFFF97"/>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İçişleri Bakanlığı tarafından 81 İl Valiliğine 16.03.2020 tarihinde ‘Coronavirüs Tedbirleri’ konulu ek bir genelge gönderildi. </a:t>
            </a:r>
          </a:p>
        </p:txBody>
      </p:sp>
      <p:graphicFrame>
        <p:nvGraphicFramePr>
          <p:cNvPr id="5" name="Diyagram 4"/>
          <p:cNvGraphicFramePr/>
          <p:nvPr>
            <p:extLst>
              <p:ext uri="{D42A27DB-BD31-4B8C-83A1-F6EECF244321}">
                <p14:modId xmlns:p14="http://schemas.microsoft.com/office/powerpoint/2010/main" val="1937937129"/>
              </p:ext>
            </p:extLst>
          </p:nvPr>
        </p:nvGraphicFramePr>
        <p:xfrm>
          <a:off x="545910" y="2177956"/>
          <a:ext cx="11341289" cy="4864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2899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4" name="Diyagram 3">
            <a:extLst>
              <a:ext uri="{FF2B5EF4-FFF2-40B4-BE49-F238E27FC236}">
                <a16:creationId xmlns:a16="http://schemas.microsoft.com/office/drawing/2014/main" id="{BEA0C43B-B8D5-4638-86D9-397F70654621}"/>
              </a:ext>
            </a:extLst>
          </p:cNvPr>
          <p:cNvGraphicFramePr/>
          <p:nvPr>
            <p:extLst>
              <p:ext uri="{D42A27DB-BD31-4B8C-83A1-F6EECF244321}">
                <p14:modId xmlns:p14="http://schemas.microsoft.com/office/powerpoint/2010/main" val="1823686175"/>
              </p:ext>
            </p:extLst>
          </p:nvPr>
        </p:nvGraphicFramePr>
        <p:xfrm>
          <a:off x="1" y="858129"/>
          <a:ext cx="12191999" cy="5999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Unvan 1">
            <a:extLst>
              <a:ext uri="{FF2B5EF4-FFF2-40B4-BE49-F238E27FC236}">
                <a16:creationId xmlns:a16="http://schemas.microsoft.com/office/drawing/2014/main" id="{A779E107-7C48-44B0-894B-8786E44F5D9C}"/>
              </a:ext>
            </a:extLst>
          </p:cNvPr>
          <p:cNvSpPr txBox="1">
            <a:spLocks/>
          </p:cNvSpPr>
          <p:nvPr/>
        </p:nvSpPr>
        <p:spPr>
          <a:xfrm>
            <a:off x="0" y="217684"/>
            <a:ext cx="12191998" cy="1280890"/>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chemeClr val="tx1"/>
                </a:solidFill>
              </a:rPr>
              <a:t>Karşılama Hizmetleri (Havalimanında Alınan </a:t>
            </a:r>
            <a:r>
              <a:rPr lang="tr-TR" sz="2800" b="1" dirty="0" err="1">
                <a:solidFill>
                  <a:schemeClr val="tx1"/>
                </a:solidFill>
              </a:rPr>
              <a:t>Coronavirüs</a:t>
            </a:r>
            <a:r>
              <a:rPr lang="tr-TR" sz="2800" b="1" dirty="0">
                <a:solidFill>
                  <a:schemeClr val="tx1"/>
                </a:solidFill>
              </a:rPr>
              <a:t> Önlemleri)</a:t>
            </a:r>
            <a:br>
              <a:rPr lang="tr-TR" sz="2800" dirty="0"/>
            </a:br>
            <a:endParaRPr lang="tr-TR" sz="2800" dirty="0"/>
          </a:p>
        </p:txBody>
      </p:sp>
    </p:spTree>
    <p:extLst>
      <p:ext uri="{BB962C8B-B14F-4D97-AF65-F5344CB8AC3E}">
        <p14:creationId xmlns:p14="http://schemas.microsoft.com/office/powerpoint/2010/main" val="3277504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947E8DF-4938-4675-BABD-C130DC183FAF}"/>
              </a:ext>
            </a:extLst>
          </p:cNvPr>
          <p:cNvSpPr>
            <a:spLocks noGrp="1"/>
          </p:cNvSpPr>
          <p:nvPr>
            <p:ph idx="1"/>
          </p:nvPr>
        </p:nvSpPr>
        <p:spPr>
          <a:xfrm>
            <a:off x="1611715" y="2222695"/>
            <a:ext cx="9636371" cy="4951828"/>
          </a:xfrm>
        </p:spPr>
        <p:txBody>
          <a:bodyPr>
            <a:noAutofit/>
          </a:bodyPr>
          <a:lstStyle/>
          <a:p>
            <a:pPr algn="just">
              <a:lnSpc>
                <a:spcPct val="150000"/>
              </a:lnSpc>
            </a:pPr>
            <a:r>
              <a:rPr lang="tr-TR" dirty="0">
                <a:solidFill>
                  <a:schemeClr val="tx1"/>
                </a:solidFill>
              </a:rPr>
              <a:t>Havalimanlarında 7 gün 24 saat termal kamera kontrolleri yapılmaya ve havalandırma kanallarında filtre-kanal temizlikleri ile filtre dezenfeksiyon çalışmaları başlatılmıştır.</a:t>
            </a:r>
          </a:p>
          <a:p>
            <a:pPr algn="just">
              <a:lnSpc>
                <a:spcPct val="150000"/>
              </a:lnSpc>
            </a:pPr>
            <a:r>
              <a:rPr lang="tr-TR" dirty="0">
                <a:solidFill>
                  <a:schemeClr val="tx1"/>
                </a:solidFill>
              </a:rPr>
              <a:t>Pasaport kontrol noktaları başta olmak üzere, termal kamera ve transfer noktalarında Sağlık Bakanlığı Hudut Sahiller Genel Müdürlüğü tarafından hastalıkla ilgili bilgilendirici afiş ve el broşürü dağıtımı yapılması sağlanmıştır.</a:t>
            </a:r>
          </a:p>
          <a:p>
            <a:pPr algn="just">
              <a:lnSpc>
                <a:spcPct val="150000"/>
              </a:lnSpc>
            </a:pPr>
            <a:r>
              <a:rPr lang="tr-TR" dirty="0">
                <a:solidFill>
                  <a:schemeClr val="tx1"/>
                </a:solidFill>
              </a:rPr>
              <a:t>El dezenfektan istasyonları kurulmuştur.</a:t>
            </a:r>
          </a:p>
          <a:p>
            <a:pPr algn="just">
              <a:lnSpc>
                <a:spcPct val="150000"/>
              </a:lnSpc>
            </a:pPr>
            <a:r>
              <a:rPr lang="tr-TR" dirty="0">
                <a:solidFill>
                  <a:schemeClr val="tx1"/>
                </a:solidFill>
              </a:rPr>
              <a:t>Personel eğitimleri organize edilmiştir.</a:t>
            </a:r>
          </a:p>
          <a:p>
            <a:pPr marL="0" indent="0" algn="just">
              <a:lnSpc>
                <a:spcPct val="150000"/>
              </a:lnSpc>
              <a:buNone/>
            </a:pPr>
            <a:endParaRPr lang="tr-TR" dirty="0">
              <a:solidFill>
                <a:schemeClr val="tx1"/>
              </a:solidFill>
            </a:endParaRPr>
          </a:p>
        </p:txBody>
      </p:sp>
      <p:sp>
        <p:nvSpPr>
          <p:cNvPr id="6" name="Unvan 1">
            <a:extLst>
              <a:ext uri="{FF2B5EF4-FFF2-40B4-BE49-F238E27FC236}">
                <a16:creationId xmlns:a16="http://schemas.microsoft.com/office/drawing/2014/main" id="{4BD4E3B6-D951-4514-9204-065216E629D3}"/>
              </a:ext>
            </a:extLst>
          </p:cNvPr>
          <p:cNvSpPr txBox="1">
            <a:spLocks/>
          </p:cNvSpPr>
          <p:nvPr/>
        </p:nvSpPr>
        <p:spPr>
          <a:xfrm>
            <a:off x="1245956" y="713206"/>
            <a:ext cx="10827432" cy="1280890"/>
          </a:xfrm>
          <a:prstGeom prst="rect">
            <a:avLst/>
          </a:prstGeom>
        </p:spPr>
        <p:txBody>
          <a:bodyPr>
            <a:normAutofit fontScale="97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chemeClr val="tx1"/>
                </a:solidFill>
              </a:rPr>
              <a:t>Karşılama Hizmetleri (Havalimanında Alınan </a:t>
            </a:r>
            <a:r>
              <a:rPr lang="tr-TR" sz="2800" b="1" dirty="0" err="1">
                <a:solidFill>
                  <a:schemeClr val="tx1"/>
                </a:solidFill>
              </a:rPr>
              <a:t>Coronavirüs</a:t>
            </a:r>
            <a:r>
              <a:rPr lang="tr-TR" sz="2800" b="1" dirty="0">
                <a:solidFill>
                  <a:schemeClr val="tx1"/>
                </a:solidFill>
              </a:rPr>
              <a:t> Önlemleri)</a:t>
            </a:r>
            <a:br>
              <a:rPr lang="tr-TR" sz="2800" dirty="0"/>
            </a:br>
            <a:endParaRPr lang="tr-TR" sz="2800" dirty="0"/>
          </a:p>
        </p:txBody>
      </p:sp>
      <p:sp>
        <p:nvSpPr>
          <p:cNvPr id="8" name="L-Şekli 7">
            <a:extLst>
              <a:ext uri="{FF2B5EF4-FFF2-40B4-BE49-F238E27FC236}">
                <a16:creationId xmlns:a16="http://schemas.microsoft.com/office/drawing/2014/main" id="{EF39AFA6-C3FD-47F9-8137-B11832A629B3}"/>
              </a:ext>
            </a:extLst>
          </p:cNvPr>
          <p:cNvSpPr/>
          <p:nvPr/>
        </p:nvSpPr>
        <p:spPr>
          <a:xfrm rot="5400000">
            <a:off x="4003227" y="-991773"/>
            <a:ext cx="4853349" cy="10367890"/>
          </a:xfrm>
          <a:prstGeom prst="corner">
            <a:avLst>
              <a:gd name="adj1" fmla="val 5873"/>
              <a:gd name="adj2" fmla="val 5104"/>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69944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3" name="Rectangle 42">
            <a:extLst>
              <a:ext uri="{FF2B5EF4-FFF2-40B4-BE49-F238E27FC236}">
                <a16:creationId xmlns:a16="http://schemas.microsoft.com/office/drawing/2014/main" id="{1FF9CEF5-A50D-4B8B-9852-D76F70378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Resim 5" descr="açık hava, uçak, uçma, günbatımı içeren bir resim&#10;&#10;Açıklama otomatik olarak oluşturuldu">
            <a:extLst>
              <a:ext uri="{FF2B5EF4-FFF2-40B4-BE49-F238E27FC236}">
                <a16:creationId xmlns:a16="http://schemas.microsoft.com/office/drawing/2014/main" id="{F1E5A99B-8AC2-4C25-926E-D6FBBCB025BD}"/>
              </a:ext>
            </a:extLst>
          </p:cNvPr>
          <p:cNvPicPr>
            <a:picLocks noChangeAspect="1"/>
          </p:cNvPicPr>
          <p:nvPr/>
        </p:nvPicPr>
        <p:blipFill rotWithShape="1">
          <a:blip r:embed="rId2">
            <a:alphaModFix amt="40000"/>
          </a:blip>
          <a:srcRect/>
          <a:stretch/>
        </p:blipFill>
        <p:spPr>
          <a:xfrm>
            <a:off x="20" y="10"/>
            <a:ext cx="12191980" cy="6857990"/>
          </a:xfrm>
          <a:prstGeom prst="rect">
            <a:avLst/>
          </a:prstGeom>
        </p:spPr>
      </p:pic>
      <p:sp>
        <p:nvSpPr>
          <p:cNvPr id="2" name="Başlık 1">
            <a:extLst>
              <a:ext uri="{FF2B5EF4-FFF2-40B4-BE49-F238E27FC236}">
                <a16:creationId xmlns:a16="http://schemas.microsoft.com/office/drawing/2014/main" id="{5855AF44-3334-4431-A9C1-7D27E55182FA}"/>
              </a:ext>
            </a:extLst>
          </p:cNvPr>
          <p:cNvSpPr>
            <a:spLocks noGrp="1"/>
          </p:cNvSpPr>
          <p:nvPr>
            <p:ph type="title"/>
          </p:nvPr>
        </p:nvSpPr>
        <p:spPr>
          <a:xfrm>
            <a:off x="2383899" y="2436882"/>
            <a:ext cx="9120713" cy="2716882"/>
          </a:xfrm>
        </p:spPr>
        <p:txBody>
          <a:bodyPr vert="horz" lIns="91440" tIns="45720" rIns="91440" bIns="45720" rtlCol="0" anchor="b">
            <a:normAutofit fontScale="90000"/>
          </a:bodyPr>
          <a:lstStyle/>
          <a:p>
            <a:pPr algn="ctr">
              <a:lnSpc>
                <a:spcPct val="90000"/>
              </a:lnSpc>
            </a:pPr>
            <a:r>
              <a:rPr lang="en-US" sz="3200" dirty="0" err="1">
                <a:solidFill>
                  <a:schemeClr val="tx1"/>
                </a:solidFill>
              </a:rPr>
              <a:t>Tüm</a:t>
            </a:r>
            <a:r>
              <a:rPr lang="en-US" sz="3200" dirty="0">
                <a:solidFill>
                  <a:schemeClr val="tx1"/>
                </a:solidFill>
              </a:rPr>
              <a:t> </a:t>
            </a:r>
            <a:r>
              <a:rPr lang="en-US" sz="3200" dirty="0" err="1">
                <a:solidFill>
                  <a:schemeClr val="tx1"/>
                </a:solidFill>
              </a:rPr>
              <a:t>dünyada</a:t>
            </a:r>
            <a:r>
              <a:rPr lang="en-US" sz="3200" dirty="0">
                <a:solidFill>
                  <a:schemeClr val="tx1"/>
                </a:solidFill>
              </a:rPr>
              <a:t> </a:t>
            </a:r>
            <a:r>
              <a:rPr lang="en-US" sz="3200" dirty="0" err="1">
                <a:solidFill>
                  <a:schemeClr val="tx1"/>
                </a:solidFill>
              </a:rPr>
              <a:t>coronavirüs</a:t>
            </a:r>
            <a:r>
              <a:rPr lang="en-US" sz="3200" dirty="0">
                <a:solidFill>
                  <a:schemeClr val="tx1"/>
                </a:solidFill>
              </a:rPr>
              <a:t> </a:t>
            </a:r>
            <a:r>
              <a:rPr lang="en-US" sz="3200" dirty="0" err="1">
                <a:solidFill>
                  <a:schemeClr val="tx1"/>
                </a:solidFill>
              </a:rPr>
              <a:t>vaka</a:t>
            </a:r>
            <a:r>
              <a:rPr lang="en-US" sz="3200" dirty="0">
                <a:solidFill>
                  <a:schemeClr val="tx1"/>
                </a:solidFill>
              </a:rPr>
              <a:t> </a:t>
            </a:r>
            <a:r>
              <a:rPr lang="en-US" sz="3200" dirty="0" err="1">
                <a:solidFill>
                  <a:schemeClr val="tx1"/>
                </a:solidFill>
              </a:rPr>
              <a:t>sayılarının</a:t>
            </a:r>
            <a:r>
              <a:rPr lang="en-US" sz="3200" dirty="0">
                <a:solidFill>
                  <a:schemeClr val="tx1"/>
                </a:solidFill>
              </a:rPr>
              <a:t> </a:t>
            </a:r>
            <a:r>
              <a:rPr lang="en-US" sz="3200" dirty="0" err="1">
                <a:solidFill>
                  <a:schemeClr val="tx1"/>
                </a:solidFill>
              </a:rPr>
              <a:t>artmasına</a:t>
            </a:r>
            <a:r>
              <a:rPr lang="en-US" sz="3200" dirty="0">
                <a:solidFill>
                  <a:schemeClr val="tx1"/>
                </a:solidFill>
              </a:rPr>
              <a:t> </a:t>
            </a:r>
            <a:r>
              <a:rPr lang="en-US" sz="3200" dirty="0" err="1">
                <a:solidFill>
                  <a:schemeClr val="tx1"/>
                </a:solidFill>
              </a:rPr>
              <a:t>bağlı</a:t>
            </a:r>
            <a:r>
              <a:rPr lang="en-US" sz="3200" dirty="0">
                <a:solidFill>
                  <a:schemeClr val="tx1"/>
                </a:solidFill>
              </a:rPr>
              <a:t> </a:t>
            </a:r>
            <a:r>
              <a:rPr lang="en-US" sz="3200" dirty="0" err="1">
                <a:solidFill>
                  <a:schemeClr val="tx1"/>
                </a:solidFill>
              </a:rPr>
              <a:t>olarak</a:t>
            </a:r>
            <a:r>
              <a:rPr lang="en-US" sz="3200" dirty="0">
                <a:solidFill>
                  <a:schemeClr val="tx1"/>
                </a:solidFill>
              </a:rPr>
              <a:t> </a:t>
            </a:r>
            <a:r>
              <a:rPr lang="en-US" sz="3200" dirty="0" err="1">
                <a:solidFill>
                  <a:schemeClr val="tx1"/>
                </a:solidFill>
              </a:rPr>
              <a:t>Sağlık</a:t>
            </a:r>
            <a:r>
              <a:rPr lang="en-US" sz="3200" dirty="0">
                <a:solidFill>
                  <a:schemeClr val="tx1"/>
                </a:solidFill>
              </a:rPr>
              <a:t> </a:t>
            </a:r>
            <a:r>
              <a:rPr lang="en-US" sz="3200" dirty="0" err="1">
                <a:solidFill>
                  <a:schemeClr val="tx1"/>
                </a:solidFill>
              </a:rPr>
              <a:t>Bakanlığı</a:t>
            </a:r>
            <a:r>
              <a:rPr lang="en-US" sz="3200" dirty="0">
                <a:solidFill>
                  <a:schemeClr val="tx1"/>
                </a:solidFill>
              </a:rPr>
              <a:t> </a:t>
            </a:r>
            <a:r>
              <a:rPr lang="en-US" sz="3200" dirty="0" err="1">
                <a:solidFill>
                  <a:schemeClr val="tx1"/>
                </a:solidFill>
              </a:rPr>
              <a:t>Bilim</a:t>
            </a:r>
            <a:r>
              <a:rPr lang="en-US" sz="3200" dirty="0">
                <a:solidFill>
                  <a:schemeClr val="tx1"/>
                </a:solidFill>
              </a:rPr>
              <a:t> </a:t>
            </a:r>
            <a:r>
              <a:rPr lang="en-US" sz="3200" dirty="0" err="1">
                <a:solidFill>
                  <a:schemeClr val="tx1"/>
                </a:solidFill>
              </a:rPr>
              <a:t>Kurulu</a:t>
            </a:r>
            <a:r>
              <a:rPr lang="en-US" sz="3200" dirty="0">
                <a:solidFill>
                  <a:schemeClr val="tx1"/>
                </a:solidFill>
              </a:rPr>
              <a:t> </a:t>
            </a:r>
            <a:r>
              <a:rPr lang="en-US" sz="3200" dirty="0" err="1">
                <a:solidFill>
                  <a:schemeClr val="tx1"/>
                </a:solidFill>
              </a:rPr>
              <a:t>tavsiyeleri</a:t>
            </a:r>
            <a:r>
              <a:rPr lang="en-US" sz="3200" dirty="0">
                <a:solidFill>
                  <a:schemeClr val="tx1"/>
                </a:solidFill>
              </a:rPr>
              <a:t> </a:t>
            </a:r>
            <a:r>
              <a:rPr lang="en-US" sz="3200" dirty="0" err="1">
                <a:solidFill>
                  <a:schemeClr val="tx1"/>
                </a:solidFill>
              </a:rPr>
              <a:t>çerçevesinde</a:t>
            </a:r>
            <a:r>
              <a:rPr lang="en-US" sz="3200" dirty="0">
                <a:solidFill>
                  <a:schemeClr val="tx1"/>
                </a:solidFill>
              </a:rPr>
              <a:t> </a:t>
            </a:r>
            <a:r>
              <a:rPr lang="en-US" sz="3200" dirty="0" err="1">
                <a:solidFill>
                  <a:schemeClr val="tx1"/>
                </a:solidFill>
              </a:rPr>
              <a:t>Cumhurbaşkanı</a:t>
            </a:r>
            <a:r>
              <a:rPr lang="en-US" sz="3200" dirty="0">
                <a:solidFill>
                  <a:schemeClr val="tx1"/>
                </a:solidFill>
              </a:rPr>
              <a:t> </a:t>
            </a:r>
            <a:r>
              <a:rPr lang="en-US" sz="3200" dirty="0" err="1">
                <a:solidFill>
                  <a:schemeClr val="tx1"/>
                </a:solidFill>
              </a:rPr>
              <a:t>tarafından</a:t>
            </a:r>
            <a:r>
              <a:rPr lang="en-US" sz="3200" dirty="0">
                <a:solidFill>
                  <a:schemeClr val="tx1"/>
                </a:solidFill>
              </a:rPr>
              <a:t> </a:t>
            </a:r>
            <a:r>
              <a:rPr lang="en-US" sz="3200" b="1" dirty="0">
                <a:solidFill>
                  <a:schemeClr val="tx1"/>
                </a:solidFill>
              </a:rPr>
              <a:t>27 Mart 2020 </a:t>
            </a:r>
            <a:r>
              <a:rPr lang="en-US" sz="3200" dirty="0" err="1">
                <a:solidFill>
                  <a:schemeClr val="tx1"/>
                </a:solidFill>
              </a:rPr>
              <a:t>tarihinde</a:t>
            </a:r>
            <a:r>
              <a:rPr lang="en-US" sz="3200" dirty="0">
                <a:solidFill>
                  <a:schemeClr val="tx1"/>
                </a:solidFill>
              </a:rPr>
              <a:t> </a:t>
            </a:r>
            <a:r>
              <a:rPr lang="en-US" sz="3200" dirty="0" err="1">
                <a:solidFill>
                  <a:schemeClr val="tx1"/>
                </a:solidFill>
              </a:rPr>
              <a:t>tüm</a:t>
            </a:r>
            <a:r>
              <a:rPr lang="en-US" sz="3200" dirty="0">
                <a:solidFill>
                  <a:schemeClr val="tx1"/>
                </a:solidFill>
              </a:rPr>
              <a:t> </a:t>
            </a:r>
            <a:r>
              <a:rPr lang="en-US" sz="3200" dirty="0" err="1">
                <a:solidFill>
                  <a:schemeClr val="tx1"/>
                </a:solidFill>
              </a:rPr>
              <a:t>dış</a:t>
            </a:r>
            <a:r>
              <a:rPr lang="en-US" sz="3200" dirty="0">
                <a:solidFill>
                  <a:schemeClr val="tx1"/>
                </a:solidFill>
              </a:rPr>
              <a:t> hat </a:t>
            </a:r>
            <a:r>
              <a:rPr lang="en-US" sz="3200" dirty="0" err="1">
                <a:solidFill>
                  <a:schemeClr val="tx1"/>
                </a:solidFill>
              </a:rPr>
              <a:t>uçuşlarının</a:t>
            </a:r>
            <a:r>
              <a:rPr lang="en-US" sz="3200" dirty="0">
                <a:solidFill>
                  <a:schemeClr val="tx1"/>
                </a:solidFill>
              </a:rPr>
              <a:t> </a:t>
            </a:r>
            <a:r>
              <a:rPr lang="en-US" sz="3200" dirty="0" err="1">
                <a:solidFill>
                  <a:schemeClr val="tx1"/>
                </a:solidFill>
              </a:rPr>
              <a:t>durdurulması</a:t>
            </a:r>
            <a:r>
              <a:rPr lang="en-US" sz="3200" dirty="0">
                <a:solidFill>
                  <a:schemeClr val="tx1"/>
                </a:solidFill>
              </a:rPr>
              <a:t> </a:t>
            </a:r>
            <a:r>
              <a:rPr lang="en-US" sz="3200" dirty="0" err="1">
                <a:solidFill>
                  <a:schemeClr val="tx1"/>
                </a:solidFill>
              </a:rPr>
              <a:t>kararı</a:t>
            </a:r>
            <a:r>
              <a:rPr lang="en-US" sz="3200" dirty="0">
                <a:solidFill>
                  <a:schemeClr val="tx1"/>
                </a:solidFill>
              </a:rPr>
              <a:t> </a:t>
            </a:r>
            <a:r>
              <a:rPr lang="en-US" sz="3200" dirty="0" err="1">
                <a:solidFill>
                  <a:schemeClr val="tx1"/>
                </a:solidFill>
              </a:rPr>
              <a:t>alınmıştır</a:t>
            </a:r>
            <a:r>
              <a:rPr lang="en-US" sz="3200" dirty="0">
                <a:solidFill>
                  <a:schemeClr val="tx1"/>
                </a:solidFill>
              </a:rPr>
              <a:t>.</a:t>
            </a:r>
            <a:br>
              <a:rPr lang="en-US" sz="3200" dirty="0">
                <a:solidFill>
                  <a:schemeClr val="tx1"/>
                </a:solidFill>
              </a:rPr>
            </a:br>
            <a:endParaRPr lang="en-US" sz="3200" dirty="0">
              <a:solidFill>
                <a:schemeClr val="tx1"/>
              </a:solidFill>
            </a:endParaRPr>
          </a:p>
        </p:txBody>
      </p:sp>
      <p:sp>
        <p:nvSpPr>
          <p:cNvPr id="45" name="Rectangle 44">
            <a:extLst>
              <a:ext uri="{FF2B5EF4-FFF2-40B4-BE49-F238E27FC236}">
                <a16:creationId xmlns:a16="http://schemas.microsoft.com/office/drawing/2014/main" id="{30684D86-C9D1-40C3-A9B6-EC935C731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sp>
      <p:sp>
        <p:nvSpPr>
          <p:cNvPr id="47" name="Freeform 33">
            <a:extLst>
              <a:ext uri="{FF2B5EF4-FFF2-40B4-BE49-F238E27FC236}">
                <a16:creationId xmlns:a16="http://schemas.microsoft.com/office/drawing/2014/main" id="{1EDF7896-F56A-49DA-90F3-F5CE8B98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2797775967"/>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D44E099-FC66-4167-A593-8F6FBB5EE0E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5" name="Freeform 11">
              <a:extLst>
                <a:ext uri="{FF2B5EF4-FFF2-40B4-BE49-F238E27FC236}">
                  <a16:creationId xmlns:a16="http://schemas.microsoft.com/office/drawing/2014/main" id="{47171E04-FEC4-4208-A619-A786E42348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6" name="Freeform 12">
              <a:extLst>
                <a:ext uri="{FF2B5EF4-FFF2-40B4-BE49-F238E27FC236}">
                  <a16:creationId xmlns:a16="http://schemas.microsoft.com/office/drawing/2014/main" id="{F3DE8019-884E-41C9-A54C-AC668CA526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7" name="Freeform 13">
              <a:extLst>
                <a:ext uri="{FF2B5EF4-FFF2-40B4-BE49-F238E27FC236}">
                  <a16:creationId xmlns:a16="http://schemas.microsoft.com/office/drawing/2014/main" id="{462C1647-5880-4037-8FCE-16E1F646C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8" name="Freeform 14">
              <a:extLst>
                <a:ext uri="{FF2B5EF4-FFF2-40B4-BE49-F238E27FC236}">
                  <a16:creationId xmlns:a16="http://schemas.microsoft.com/office/drawing/2014/main" id="{C91082BE-FDAA-4A80-88B6-C5F5AD0C2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9" name="Freeform 15">
              <a:extLst>
                <a:ext uri="{FF2B5EF4-FFF2-40B4-BE49-F238E27FC236}">
                  <a16:creationId xmlns:a16="http://schemas.microsoft.com/office/drawing/2014/main" id="{059FE918-3CB9-43E6-8025-22A9C21C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0" name="Freeform 16">
              <a:extLst>
                <a:ext uri="{FF2B5EF4-FFF2-40B4-BE49-F238E27FC236}">
                  <a16:creationId xmlns:a16="http://schemas.microsoft.com/office/drawing/2014/main" id="{E30464D7-34FF-42C8-8686-C3A865E90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1" name="Freeform 17">
              <a:extLst>
                <a:ext uri="{FF2B5EF4-FFF2-40B4-BE49-F238E27FC236}">
                  <a16:creationId xmlns:a16="http://schemas.microsoft.com/office/drawing/2014/main" id="{07281894-7888-434B-BC17-FB67B4879C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2" name="Freeform 18">
              <a:extLst>
                <a:ext uri="{FF2B5EF4-FFF2-40B4-BE49-F238E27FC236}">
                  <a16:creationId xmlns:a16="http://schemas.microsoft.com/office/drawing/2014/main" id="{7CDF6636-2EE5-4477-B1E7-136C9B4F3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3" name="Freeform 19">
              <a:extLst>
                <a:ext uri="{FF2B5EF4-FFF2-40B4-BE49-F238E27FC236}">
                  <a16:creationId xmlns:a16="http://schemas.microsoft.com/office/drawing/2014/main" id="{6A01C238-0F7D-4DF5-A879-329020008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4" name="Freeform 20">
              <a:extLst>
                <a:ext uri="{FF2B5EF4-FFF2-40B4-BE49-F238E27FC236}">
                  <a16:creationId xmlns:a16="http://schemas.microsoft.com/office/drawing/2014/main" id="{AA10B8D3-BE6D-40AB-BA54-12C4758E5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5" name="Freeform 21">
              <a:extLst>
                <a:ext uri="{FF2B5EF4-FFF2-40B4-BE49-F238E27FC236}">
                  <a16:creationId xmlns:a16="http://schemas.microsoft.com/office/drawing/2014/main" id="{4CD8C1DF-88C2-4F11-AA23-36D5B5BD3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6" name="Freeform 22">
              <a:extLst>
                <a:ext uri="{FF2B5EF4-FFF2-40B4-BE49-F238E27FC236}">
                  <a16:creationId xmlns:a16="http://schemas.microsoft.com/office/drawing/2014/main" id="{9AF01696-99FF-4093-938A-38D0C7223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8" name="Group 27">
            <a:extLst>
              <a:ext uri="{FF2B5EF4-FFF2-40B4-BE49-F238E27FC236}">
                <a16:creationId xmlns:a16="http://schemas.microsoft.com/office/drawing/2014/main" id="{629FAB3C-6A93-4306-8525-B9FC787B15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9" name="Freeform 27">
              <a:extLst>
                <a:ext uri="{FF2B5EF4-FFF2-40B4-BE49-F238E27FC236}">
                  <a16:creationId xmlns:a16="http://schemas.microsoft.com/office/drawing/2014/main" id="{8838005D-B3A9-4E56-9BFB-3DD99E4BBB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0" name="Freeform 28">
              <a:extLst>
                <a:ext uri="{FF2B5EF4-FFF2-40B4-BE49-F238E27FC236}">
                  <a16:creationId xmlns:a16="http://schemas.microsoft.com/office/drawing/2014/main" id="{6450237E-A2DE-4BA3-AF9F-06399E5CF1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1" name="Freeform 29">
              <a:extLst>
                <a:ext uri="{FF2B5EF4-FFF2-40B4-BE49-F238E27FC236}">
                  <a16:creationId xmlns:a16="http://schemas.microsoft.com/office/drawing/2014/main" id="{A643E849-3FBA-4248-B0DF-9D6737E23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2" name="Freeform 30">
              <a:extLst>
                <a:ext uri="{FF2B5EF4-FFF2-40B4-BE49-F238E27FC236}">
                  <a16:creationId xmlns:a16="http://schemas.microsoft.com/office/drawing/2014/main" id="{231C0782-59AA-4C4F-8B86-85102F701A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3" name="Freeform 31">
              <a:extLst>
                <a:ext uri="{FF2B5EF4-FFF2-40B4-BE49-F238E27FC236}">
                  <a16:creationId xmlns:a16="http://schemas.microsoft.com/office/drawing/2014/main" id="{E19975F5-4F93-41BF-9A6D-1E6CFDFF1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4" name="Freeform 32">
              <a:extLst>
                <a:ext uri="{FF2B5EF4-FFF2-40B4-BE49-F238E27FC236}">
                  <a16:creationId xmlns:a16="http://schemas.microsoft.com/office/drawing/2014/main" id="{AE6458FC-D3D9-469F-A8FB-0431BD156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5" name="Freeform 33">
              <a:extLst>
                <a:ext uri="{FF2B5EF4-FFF2-40B4-BE49-F238E27FC236}">
                  <a16:creationId xmlns:a16="http://schemas.microsoft.com/office/drawing/2014/main" id="{90B9693F-2248-4DB8-A528-52C13C636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6" name="Freeform 34">
              <a:extLst>
                <a:ext uri="{FF2B5EF4-FFF2-40B4-BE49-F238E27FC236}">
                  <a16:creationId xmlns:a16="http://schemas.microsoft.com/office/drawing/2014/main" id="{11CC5E15-09A8-41A0-930D-434F7D8D6F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7" name="Freeform 35">
              <a:extLst>
                <a:ext uri="{FF2B5EF4-FFF2-40B4-BE49-F238E27FC236}">
                  <a16:creationId xmlns:a16="http://schemas.microsoft.com/office/drawing/2014/main" id="{B5566C56-67EC-43D7-A3D2-3CCBEDAFC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8" name="Freeform 36">
              <a:extLst>
                <a:ext uri="{FF2B5EF4-FFF2-40B4-BE49-F238E27FC236}">
                  <a16:creationId xmlns:a16="http://schemas.microsoft.com/office/drawing/2014/main" id="{CF74AC36-5E17-4D3B-A93B-1645741EB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9" name="Freeform 37">
              <a:extLst>
                <a:ext uri="{FF2B5EF4-FFF2-40B4-BE49-F238E27FC236}">
                  <a16:creationId xmlns:a16="http://schemas.microsoft.com/office/drawing/2014/main" id="{39818481-D2FB-4507-B11D-8C6342ACF4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0" name="Freeform 38">
              <a:extLst>
                <a:ext uri="{FF2B5EF4-FFF2-40B4-BE49-F238E27FC236}">
                  <a16:creationId xmlns:a16="http://schemas.microsoft.com/office/drawing/2014/main" id="{E996F5F0-3979-44D1-9AE3-1251DA5D2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2" name="Rectangle 41">
            <a:extLst>
              <a:ext uri="{FF2B5EF4-FFF2-40B4-BE49-F238E27FC236}">
                <a16:creationId xmlns:a16="http://schemas.microsoft.com/office/drawing/2014/main" id="{05C469C2-FE8F-491E-9139-7E7F8BB38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4" name="Freeform 6">
            <a:extLst>
              <a:ext uri="{FF2B5EF4-FFF2-40B4-BE49-F238E27FC236}">
                <a16:creationId xmlns:a16="http://schemas.microsoft.com/office/drawing/2014/main" id="{6538C979-F14E-4C6B-BE04-38CC5D7C13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6" name="Rectangle 45">
            <a:extLst>
              <a:ext uri="{FF2B5EF4-FFF2-40B4-BE49-F238E27FC236}">
                <a16:creationId xmlns:a16="http://schemas.microsoft.com/office/drawing/2014/main" id="{D29BD510-E7CC-431C-9DC5-D07910F6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8E0437A-FA20-4E33-95A8-BBC1FD5C7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Dalga 2">
            <a:extLst>
              <a:ext uri="{FF2B5EF4-FFF2-40B4-BE49-F238E27FC236}">
                <a16:creationId xmlns:a16="http://schemas.microsoft.com/office/drawing/2014/main" id="{8843D4CE-F922-4446-A618-4C74E04D36B9}"/>
              </a:ext>
            </a:extLst>
          </p:cNvPr>
          <p:cNvSpPr/>
          <p:nvPr/>
        </p:nvSpPr>
        <p:spPr>
          <a:xfrm>
            <a:off x="467903" y="967417"/>
            <a:ext cx="5352836" cy="3943250"/>
          </a:xfrm>
          <a:prstGeom prst="wave">
            <a:avLst/>
          </a:prstGeom>
          <a:solidFill>
            <a:srgbClr val="DBEB89"/>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defTabSz="457200">
              <a:lnSpc>
                <a:spcPct val="90000"/>
              </a:lnSpc>
              <a:spcBef>
                <a:spcPct val="0"/>
              </a:spcBef>
              <a:spcAft>
                <a:spcPts val="600"/>
              </a:spcAft>
            </a:pPr>
            <a:endParaRPr lang="en-US" sz="2200" b="1" dirty="0">
              <a:solidFill>
                <a:schemeClr val="tx1"/>
              </a:solidFill>
              <a:latin typeface="+mj-lt"/>
              <a:ea typeface="+mj-ea"/>
              <a:cs typeface="+mj-cs"/>
            </a:endParaRPr>
          </a:p>
          <a:p>
            <a:pPr defTabSz="457200">
              <a:lnSpc>
                <a:spcPct val="90000"/>
              </a:lnSpc>
              <a:spcBef>
                <a:spcPct val="0"/>
              </a:spcBef>
              <a:spcAft>
                <a:spcPts val="600"/>
              </a:spcAft>
            </a:pPr>
            <a:r>
              <a:rPr lang="en-US" sz="2200" b="1" dirty="0">
                <a:solidFill>
                  <a:schemeClr val="tx1"/>
                </a:solidFill>
                <a:latin typeface="+mj-lt"/>
                <a:ea typeface="+mj-ea"/>
                <a:cs typeface="+mj-cs"/>
              </a:rPr>
              <a:t>SOSYAL MESAFE, CORONAVİRÜS’LE ARANIZA KOYDUĞUNUZ MESAFEDİR. SOSYAL MESAFENİZİ KORUYUN, EVDE KALIN, SAĞLIKLI KALIN…</a:t>
            </a:r>
          </a:p>
          <a:p>
            <a:pPr defTabSz="457200">
              <a:lnSpc>
                <a:spcPct val="90000"/>
              </a:lnSpc>
              <a:spcBef>
                <a:spcPct val="0"/>
              </a:spcBef>
              <a:spcAft>
                <a:spcPts val="600"/>
              </a:spcAft>
            </a:pPr>
            <a:endParaRPr lang="en-US" sz="2200" dirty="0">
              <a:solidFill>
                <a:schemeClr val="tx1"/>
              </a:solidFill>
              <a:latin typeface="+mj-lt"/>
              <a:ea typeface="+mj-ea"/>
              <a:cs typeface="+mj-cs"/>
            </a:endParaRPr>
          </a:p>
        </p:txBody>
      </p:sp>
      <p:pic>
        <p:nvPicPr>
          <p:cNvPr id="8" name="Resim 7" descr="çizim içeren bir resim&#10;&#10;Açıklama otomatik olarak oluşturuldu">
            <a:extLst>
              <a:ext uri="{FF2B5EF4-FFF2-40B4-BE49-F238E27FC236}">
                <a16:creationId xmlns:a16="http://schemas.microsoft.com/office/drawing/2014/main" id="{24C034E4-A7AD-4007-B839-62229E8D3DA1}"/>
              </a:ext>
            </a:extLst>
          </p:cNvPr>
          <p:cNvPicPr>
            <a:picLocks noChangeAspect="1"/>
          </p:cNvPicPr>
          <p:nvPr/>
        </p:nvPicPr>
        <p:blipFill rotWithShape="1">
          <a:blip r:embed="rId2"/>
          <a:srcRect t="3669" r="1" b="2661"/>
          <a:stretch/>
        </p:blipFill>
        <p:spPr>
          <a:xfrm>
            <a:off x="6111241" y="-5534"/>
            <a:ext cx="6080758" cy="3431766"/>
          </a:xfrm>
          <a:prstGeom prst="rect">
            <a:avLst/>
          </a:prstGeom>
        </p:spPr>
      </p:pic>
      <p:pic>
        <p:nvPicPr>
          <p:cNvPr id="9" name="Resim 8">
            <a:extLst>
              <a:ext uri="{FF2B5EF4-FFF2-40B4-BE49-F238E27FC236}">
                <a16:creationId xmlns:a16="http://schemas.microsoft.com/office/drawing/2014/main" id="{048ECF2A-45B2-497B-A427-BF66321D4B2A}"/>
              </a:ext>
            </a:extLst>
          </p:cNvPr>
          <p:cNvPicPr>
            <a:picLocks noChangeAspect="1"/>
          </p:cNvPicPr>
          <p:nvPr/>
        </p:nvPicPr>
        <p:blipFill rotWithShape="1">
          <a:blip r:embed="rId3"/>
          <a:srcRect t="22621" r="2" b="27998"/>
          <a:stretch/>
        </p:blipFill>
        <p:spPr>
          <a:xfrm>
            <a:off x="6111242" y="3418450"/>
            <a:ext cx="6080758" cy="3439550"/>
          </a:xfrm>
          <a:prstGeom prst="rect">
            <a:avLst/>
          </a:prstGeom>
        </p:spPr>
      </p:pic>
      <p:sp>
        <p:nvSpPr>
          <p:cNvPr id="50" name="Freeform 27">
            <a:extLst>
              <a:ext uri="{FF2B5EF4-FFF2-40B4-BE49-F238E27FC236}">
                <a16:creationId xmlns:a16="http://schemas.microsoft.com/office/drawing/2014/main" id="{C08A186A-A32B-412D-8105-6DDEC68B6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cxnSp>
        <p:nvCxnSpPr>
          <p:cNvPr id="52" name="Straight Connector 51">
            <a:extLst>
              <a:ext uri="{FF2B5EF4-FFF2-40B4-BE49-F238E27FC236}">
                <a16:creationId xmlns:a16="http://schemas.microsoft.com/office/drawing/2014/main" id="{93B06D1C-75DF-4E0C-B26C-78A4F8B399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1241" y="3426233"/>
            <a:ext cx="6080759" cy="0"/>
          </a:xfrm>
          <a:prstGeom prst="line">
            <a:avLst/>
          </a:prstGeom>
          <a:ln w="50800" cap="flat">
            <a:solidFill>
              <a:schemeClr val="bg2">
                <a:lumMod val="10000"/>
              </a:schemeClr>
            </a:solidFill>
            <a:bevel/>
          </a:ln>
        </p:spPr>
        <p:style>
          <a:lnRef idx="1">
            <a:schemeClr val="accent1"/>
          </a:lnRef>
          <a:fillRef idx="0">
            <a:schemeClr val="accent1"/>
          </a:fillRef>
          <a:effectRef idx="0">
            <a:schemeClr val="accent1"/>
          </a:effectRef>
          <a:fontRef idx="minor">
            <a:schemeClr val="tx1"/>
          </a:fontRef>
        </p:style>
      </p:cxnSp>
      <p:sp>
        <p:nvSpPr>
          <p:cNvPr id="7" name="Başlık 1">
            <a:extLst>
              <a:ext uri="{FF2B5EF4-FFF2-40B4-BE49-F238E27FC236}">
                <a16:creationId xmlns:a16="http://schemas.microsoft.com/office/drawing/2014/main" id="{4FA9E963-B642-43ED-900B-0331C3623646}"/>
              </a:ext>
            </a:extLst>
          </p:cNvPr>
          <p:cNvSpPr txBox="1">
            <a:spLocks/>
          </p:cNvSpPr>
          <p:nvPr/>
        </p:nvSpPr>
        <p:spPr>
          <a:xfrm>
            <a:off x="2592924" y="624110"/>
            <a:ext cx="8911687" cy="2498918"/>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tr-TR" sz="4000" b="1" dirty="0">
              <a:solidFill>
                <a:schemeClr val="tx1"/>
              </a:solidFill>
            </a:endParaRPr>
          </a:p>
        </p:txBody>
      </p:sp>
    </p:spTree>
    <p:extLst>
      <p:ext uri="{BB962C8B-B14F-4D97-AF65-F5344CB8AC3E}">
        <p14:creationId xmlns:p14="http://schemas.microsoft.com/office/powerpoint/2010/main" val="457704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61"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62"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63"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64"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65"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66"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67"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68"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9"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70"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71"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72"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4" name="Group 73">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75"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76"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77"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78"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9"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80"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81"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82"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83"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84"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85"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86"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88" name="Rectangle 87">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0"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92" name="Rectangle 91">
            <a:extLst>
              <a:ext uri="{FF2B5EF4-FFF2-40B4-BE49-F238E27FC236}">
                <a16:creationId xmlns:a16="http://schemas.microsoft.com/office/drawing/2014/main" id="{1FF9CEF5-A50D-4B8B-9852-D76F70378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descr="çizim içeren bir resim&#10;&#10;Açıklama otomatik olarak oluşturuldu">
            <a:extLst>
              <a:ext uri="{FF2B5EF4-FFF2-40B4-BE49-F238E27FC236}">
                <a16:creationId xmlns:a16="http://schemas.microsoft.com/office/drawing/2014/main" id="{55C9E3F0-3321-4049-A25A-80B68EE5C41A}"/>
              </a:ext>
            </a:extLst>
          </p:cNvPr>
          <p:cNvPicPr>
            <a:picLocks noChangeAspect="1"/>
          </p:cNvPicPr>
          <p:nvPr/>
        </p:nvPicPr>
        <p:blipFill rotWithShape="1">
          <a:blip r:embed="rId2">
            <a:alphaModFix amt="40000"/>
          </a:blip>
          <a:srcRect t="3449" b="21551"/>
          <a:stretch/>
        </p:blipFill>
        <p:spPr>
          <a:xfrm>
            <a:off x="20" y="10"/>
            <a:ext cx="12191980" cy="6857990"/>
          </a:xfrm>
          <a:prstGeom prst="rect">
            <a:avLst/>
          </a:prstGeom>
        </p:spPr>
      </p:pic>
      <p:sp>
        <p:nvSpPr>
          <p:cNvPr id="2" name="Başlık 1">
            <a:extLst>
              <a:ext uri="{FF2B5EF4-FFF2-40B4-BE49-F238E27FC236}">
                <a16:creationId xmlns:a16="http://schemas.microsoft.com/office/drawing/2014/main" id="{F4E88DF1-93AA-4153-B57B-4B1C02FBA841}"/>
              </a:ext>
            </a:extLst>
          </p:cNvPr>
          <p:cNvSpPr>
            <a:spLocks noGrp="1"/>
          </p:cNvSpPr>
          <p:nvPr>
            <p:ph type="title"/>
          </p:nvPr>
        </p:nvSpPr>
        <p:spPr>
          <a:xfrm>
            <a:off x="2383899" y="2960840"/>
            <a:ext cx="8915399" cy="2262781"/>
          </a:xfrm>
        </p:spPr>
        <p:txBody>
          <a:bodyPr vert="horz" lIns="91440" tIns="45720" rIns="91440" bIns="45720" rtlCol="0" anchor="b">
            <a:normAutofit/>
          </a:bodyPr>
          <a:lstStyle/>
          <a:p>
            <a:r>
              <a:rPr lang="en-US" sz="6600" b="1" dirty="0">
                <a:solidFill>
                  <a:schemeClr val="tx1"/>
                </a:solidFill>
              </a:rPr>
              <a:t>TEŞEKKÜRLER…</a:t>
            </a:r>
          </a:p>
        </p:txBody>
      </p:sp>
      <p:sp>
        <p:nvSpPr>
          <p:cNvPr id="94" name="Rectangle 93">
            <a:extLst>
              <a:ext uri="{FF2B5EF4-FFF2-40B4-BE49-F238E27FC236}">
                <a16:creationId xmlns:a16="http://schemas.microsoft.com/office/drawing/2014/main" id="{30684D86-C9D1-40C3-A9B6-EC935C731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sp>
      <p:sp>
        <p:nvSpPr>
          <p:cNvPr id="96" name="Freeform 33">
            <a:extLst>
              <a:ext uri="{FF2B5EF4-FFF2-40B4-BE49-F238E27FC236}">
                <a16:creationId xmlns:a16="http://schemas.microsoft.com/office/drawing/2014/main" id="{1EDF7896-F56A-49DA-90F3-F5CE8B98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35" name="Resim 34">
            <a:extLst>
              <a:ext uri="{FF2B5EF4-FFF2-40B4-BE49-F238E27FC236}">
                <a16:creationId xmlns:a16="http://schemas.microsoft.com/office/drawing/2014/main" id="{1B35A53E-DA71-4B51-8BBA-7B4B7674F542}"/>
              </a:ext>
            </a:extLst>
          </p:cNvPr>
          <p:cNvPicPr>
            <a:picLocks noChangeAspect="1"/>
          </p:cNvPicPr>
          <p:nvPr/>
        </p:nvPicPr>
        <p:blipFill rotWithShape="1">
          <a:blip r:embed="rId3"/>
          <a:srcRect l="21150" t="18799" r="5500" b="7734"/>
          <a:stretch/>
        </p:blipFill>
        <p:spPr>
          <a:xfrm>
            <a:off x="0" y="-5454"/>
            <a:ext cx="12192000" cy="6868908"/>
          </a:xfrm>
          <a:prstGeom prst="rect">
            <a:avLst/>
          </a:prstGeom>
        </p:spPr>
      </p:pic>
    </p:spTree>
    <p:extLst>
      <p:ext uri="{BB962C8B-B14F-4D97-AF65-F5344CB8AC3E}">
        <p14:creationId xmlns:p14="http://schemas.microsoft.com/office/powerpoint/2010/main" val="400695329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5444" y="624110"/>
            <a:ext cx="8911687" cy="1280890"/>
          </a:xfrm>
        </p:spPr>
        <p:txBody>
          <a:bodyPr/>
          <a:lstStyle/>
          <a:p>
            <a:pPr algn="ctr"/>
            <a:r>
              <a:rPr lang="tr-TR" b="1" dirty="0"/>
              <a:t>Tarihte </a:t>
            </a:r>
            <a:r>
              <a:rPr lang="tr-TR" b="1" dirty="0" err="1"/>
              <a:t>Pandemiler</a:t>
            </a:r>
            <a:endParaRPr lang="tr-TR" b="1" dirty="0"/>
          </a:p>
        </p:txBody>
      </p:sp>
      <p:graphicFrame>
        <p:nvGraphicFramePr>
          <p:cNvPr id="4" name="Diyagram 3"/>
          <p:cNvGraphicFramePr/>
          <p:nvPr>
            <p:extLst>
              <p:ext uri="{D42A27DB-BD31-4B8C-83A1-F6EECF244321}">
                <p14:modId xmlns:p14="http://schemas.microsoft.com/office/powerpoint/2010/main" val="3539400707"/>
              </p:ext>
            </p:extLst>
          </p:nvPr>
        </p:nvGraphicFramePr>
        <p:xfrm>
          <a:off x="1364777" y="1768522"/>
          <a:ext cx="9880979" cy="4714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31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65128" y="692349"/>
            <a:ext cx="8911687" cy="1280890"/>
          </a:xfrm>
        </p:spPr>
        <p:txBody>
          <a:bodyPr/>
          <a:lstStyle/>
          <a:p>
            <a:pPr algn="ctr"/>
            <a:r>
              <a:rPr lang="tr-TR" b="1" dirty="0"/>
              <a:t>Yakın Dönemin Salgınları</a:t>
            </a:r>
          </a:p>
        </p:txBody>
      </p:sp>
      <p:graphicFrame>
        <p:nvGraphicFramePr>
          <p:cNvPr id="9" name="İçerik Yer Tutucusu 8"/>
          <p:cNvGraphicFramePr>
            <a:graphicFrameLocks noGrp="1"/>
          </p:cNvGraphicFramePr>
          <p:nvPr>
            <p:ph idx="1"/>
            <p:extLst>
              <p:ext uri="{D42A27DB-BD31-4B8C-83A1-F6EECF244321}">
                <p14:modId xmlns:p14="http://schemas.microsoft.com/office/powerpoint/2010/main" val="1829424031"/>
              </p:ext>
            </p:extLst>
          </p:nvPr>
        </p:nvGraphicFramePr>
        <p:xfrm>
          <a:off x="764276" y="1905000"/>
          <a:ext cx="11054686" cy="4171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1630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1B203797-A185-4E08-83B0-3CAB9939FEE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94052" y="0"/>
            <a:ext cx="6497948" cy="6858000"/>
          </a:xfrm>
          <a:prstGeom prst="rect">
            <a:avLst/>
          </a:prstGeom>
        </p:spPr>
      </p:pic>
      <p:sp useBgFill="1">
        <p:nvSpPr>
          <p:cNvPr id="11" name="Freeform: Shape 10">
            <a:extLst>
              <a:ext uri="{FF2B5EF4-FFF2-40B4-BE49-F238E27FC236}">
                <a16:creationId xmlns:a16="http://schemas.microsoft.com/office/drawing/2014/main" id="{23C7736A-5A08-4021-9AB6-390DFF50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8170246"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13" name="Rectangle 12">
            <a:extLst>
              <a:ext uri="{FF2B5EF4-FFF2-40B4-BE49-F238E27FC236}">
                <a16:creationId xmlns:a16="http://schemas.microsoft.com/office/drawing/2014/main" id="{433DF4D3-8A35-461A-ABE0-F56B78A1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Çerçeve 2">
            <a:extLst>
              <a:ext uri="{FF2B5EF4-FFF2-40B4-BE49-F238E27FC236}">
                <a16:creationId xmlns:a16="http://schemas.microsoft.com/office/drawing/2014/main" id="{6AA658B4-FAE5-485C-9842-747B7294C4A2}"/>
              </a:ext>
            </a:extLst>
          </p:cNvPr>
          <p:cNvSpPr/>
          <p:nvPr/>
        </p:nvSpPr>
        <p:spPr>
          <a:xfrm>
            <a:off x="422032" y="464234"/>
            <a:ext cx="5673968" cy="6035040"/>
          </a:xfrm>
          <a:prstGeom prst="frame">
            <a:avLst>
              <a:gd name="adj1" fmla="val 5788"/>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İçerik Yer Tutucusu 2">
            <a:extLst>
              <a:ext uri="{FF2B5EF4-FFF2-40B4-BE49-F238E27FC236}">
                <a16:creationId xmlns:a16="http://schemas.microsoft.com/office/drawing/2014/main" id="{DAA8CE71-D9BB-4B9B-A91C-7060697E070A}"/>
              </a:ext>
            </a:extLst>
          </p:cNvPr>
          <p:cNvSpPr>
            <a:spLocks noGrp="1"/>
          </p:cNvSpPr>
          <p:nvPr>
            <p:ph idx="1"/>
          </p:nvPr>
        </p:nvSpPr>
        <p:spPr>
          <a:xfrm>
            <a:off x="717452" y="900331"/>
            <a:ext cx="5106574" cy="5261317"/>
          </a:xfrm>
        </p:spPr>
        <p:txBody>
          <a:bodyPr>
            <a:normAutofit/>
          </a:bodyPr>
          <a:lstStyle/>
          <a:p>
            <a:pPr marL="0" indent="0" algn="ctr" fontAlgn="base">
              <a:lnSpc>
                <a:spcPct val="150000"/>
              </a:lnSpc>
              <a:buNone/>
            </a:pPr>
            <a:endParaRPr lang="tr-TR" sz="2000" dirty="0">
              <a:solidFill>
                <a:schemeClr val="tx1"/>
              </a:solidFill>
            </a:endParaRPr>
          </a:p>
          <a:p>
            <a:pPr marL="0" indent="0" algn="ctr" fontAlgn="base">
              <a:lnSpc>
                <a:spcPct val="150000"/>
              </a:lnSpc>
              <a:buNone/>
            </a:pPr>
            <a:r>
              <a:rPr lang="tr-TR" sz="2000" dirty="0">
                <a:solidFill>
                  <a:schemeClr val="tx1"/>
                </a:solidFill>
              </a:rPr>
              <a:t>Çin’in </a:t>
            </a:r>
            <a:r>
              <a:rPr lang="tr-TR" sz="2000" dirty="0" err="1">
                <a:solidFill>
                  <a:schemeClr val="tx1"/>
                </a:solidFill>
              </a:rPr>
              <a:t>Wuhan</a:t>
            </a:r>
            <a:r>
              <a:rPr lang="tr-TR" sz="2000" dirty="0">
                <a:solidFill>
                  <a:schemeClr val="tx1"/>
                </a:solidFill>
              </a:rPr>
              <a:t> kentinde ortaya çıkan ve pek çok ülkeye yayılan </a:t>
            </a:r>
            <a:r>
              <a:rPr lang="tr-TR" sz="2000" dirty="0" err="1">
                <a:solidFill>
                  <a:schemeClr val="tx1"/>
                </a:solidFill>
              </a:rPr>
              <a:t>Coronavirüs</a:t>
            </a:r>
            <a:r>
              <a:rPr lang="tr-TR" sz="2000" dirty="0">
                <a:solidFill>
                  <a:schemeClr val="tx1"/>
                </a:solidFill>
              </a:rPr>
              <a:t>, virüsün yayılma hızı, ciddiyeti ve yetkililerin gerekli önlemleri almaması üzerine Dünya Sağlık Örgütü (WHO) Genel Sekreteri tarafından </a:t>
            </a:r>
            <a:r>
              <a:rPr lang="tr-TR" sz="2000" b="1" dirty="0">
                <a:solidFill>
                  <a:schemeClr val="tx1"/>
                </a:solidFill>
              </a:rPr>
              <a:t>11 Mart 2020 </a:t>
            </a:r>
            <a:r>
              <a:rPr lang="tr-TR" sz="2000" dirty="0">
                <a:solidFill>
                  <a:schemeClr val="tx1"/>
                </a:solidFill>
              </a:rPr>
              <a:t>itibariyle </a:t>
            </a:r>
            <a:r>
              <a:rPr lang="tr-TR" sz="2000" b="1" dirty="0" err="1">
                <a:solidFill>
                  <a:schemeClr val="tx1"/>
                </a:solidFill>
              </a:rPr>
              <a:t>pandemik</a:t>
            </a:r>
            <a:r>
              <a:rPr lang="tr-TR" sz="2000" b="1" dirty="0">
                <a:solidFill>
                  <a:schemeClr val="tx1"/>
                </a:solidFill>
              </a:rPr>
              <a:t> </a:t>
            </a:r>
            <a:r>
              <a:rPr lang="tr-TR" sz="2000" dirty="0">
                <a:solidFill>
                  <a:schemeClr val="tx1"/>
                </a:solidFill>
              </a:rPr>
              <a:t>bir hastalık olarak ilan edilmiştir.</a:t>
            </a:r>
          </a:p>
          <a:p>
            <a:pPr algn="ctr"/>
            <a:endParaRPr lang="tr-TR" sz="2000" dirty="0"/>
          </a:p>
        </p:txBody>
      </p:sp>
    </p:spTree>
    <p:extLst>
      <p:ext uri="{BB962C8B-B14F-4D97-AF65-F5344CB8AC3E}">
        <p14:creationId xmlns:p14="http://schemas.microsoft.com/office/powerpoint/2010/main" val="982374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92424" y="514928"/>
            <a:ext cx="8911687" cy="1280890"/>
          </a:xfrm>
        </p:spPr>
        <p:txBody>
          <a:bodyPr/>
          <a:lstStyle/>
          <a:p>
            <a:pPr algn="ctr"/>
            <a:r>
              <a:rPr lang="tr-TR" b="1" dirty="0"/>
              <a:t>Covıd-19 (Yeni Koronavirüs Hastalığı) Nasıl Bulaşır?</a:t>
            </a:r>
          </a:p>
        </p:txBody>
      </p:sp>
      <p:graphicFrame>
        <p:nvGraphicFramePr>
          <p:cNvPr id="4" name="Diyagram 3"/>
          <p:cNvGraphicFramePr/>
          <p:nvPr>
            <p:extLst>
              <p:ext uri="{D42A27DB-BD31-4B8C-83A1-F6EECF244321}">
                <p14:modId xmlns:p14="http://schemas.microsoft.com/office/powerpoint/2010/main" val="3135804204"/>
              </p:ext>
            </p:extLst>
          </p:nvPr>
        </p:nvGraphicFramePr>
        <p:xfrm>
          <a:off x="2209422"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0608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65278" y="255620"/>
            <a:ext cx="8898340" cy="781609"/>
          </a:xfr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pPr algn="ctr"/>
            <a:r>
              <a:rPr lang="tr-TR" sz="2800" b="1" dirty="0" err="1">
                <a:solidFill>
                  <a:srgbClr val="00B050"/>
                </a:solidFill>
              </a:rPr>
              <a:t>Pandemi</a:t>
            </a:r>
            <a:r>
              <a:rPr lang="tr-TR" sz="2800" b="1" dirty="0">
                <a:solidFill>
                  <a:srgbClr val="00B050"/>
                </a:solidFill>
              </a:rPr>
              <a:t> kapsamında Türkiye'de Alınan Tedbirler Kronolojisi ve Yansıması</a:t>
            </a:r>
          </a:p>
        </p:txBody>
      </p:sp>
      <p:graphicFrame>
        <p:nvGraphicFramePr>
          <p:cNvPr id="10" name="İçerik Yer Tutucusu 9"/>
          <p:cNvGraphicFramePr>
            <a:graphicFrameLocks noGrp="1"/>
          </p:cNvGraphicFramePr>
          <p:nvPr>
            <p:ph idx="1"/>
            <p:extLst>
              <p:ext uri="{D42A27DB-BD31-4B8C-83A1-F6EECF244321}">
                <p14:modId xmlns:p14="http://schemas.microsoft.com/office/powerpoint/2010/main" val="1838607414"/>
              </p:ext>
            </p:extLst>
          </p:nvPr>
        </p:nvGraphicFramePr>
        <p:xfrm>
          <a:off x="382137" y="1379902"/>
          <a:ext cx="11437166" cy="5359400"/>
        </p:xfrm>
        <a:graphic>
          <a:graphicData uri="http://schemas.openxmlformats.org/drawingml/2006/table">
            <a:tbl>
              <a:tblPr firstRow="1" bandRow="1">
                <a:tableStyleId>{8EC20E35-A176-4012-BC5E-935CFFF8708E}</a:tableStyleId>
              </a:tblPr>
              <a:tblGrid>
                <a:gridCol w="1517719">
                  <a:extLst>
                    <a:ext uri="{9D8B030D-6E8A-4147-A177-3AD203B41FA5}">
                      <a16:colId xmlns:a16="http://schemas.microsoft.com/office/drawing/2014/main" val="20000"/>
                    </a:ext>
                  </a:extLst>
                </a:gridCol>
                <a:gridCol w="9919447">
                  <a:extLst>
                    <a:ext uri="{9D8B030D-6E8A-4147-A177-3AD203B41FA5}">
                      <a16:colId xmlns:a16="http://schemas.microsoft.com/office/drawing/2014/main" val="20001"/>
                    </a:ext>
                  </a:extLst>
                </a:gridCol>
              </a:tblGrid>
              <a:tr h="370840">
                <a:tc>
                  <a:txBody>
                    <a:bodyPr/>
                    <a:lstStyle/>
                    <a:p>
                      <a:endParaRPr lang="tr-TR" dirty="0"/>
                    </a:p>
                  </a:txBody>
                  <a:tcPr/>
                </a:tc>
                <a:tc>
                  <a:txBody>
                    <a:bodyPr/>
                    <a:lstStyle/>
                    <a:p>
                      <a:r>
                        <a:rPr lang="tr-TR" dirty="0"/>
                        <a:t>Önemli Olaylar-Düzenlemelerin Kronolojik Listesi</a:t>
                      </a:r>
                    </a:p>
                  </a:txBody>
                  <a:tcPr/>
                </a:tc>
                <a:extLst>
                  <a:ext uri="{0D108BD9-81ED-4DB2-BD59-A6C34878D82A}">
                    <a16:rowId xmlns:a16="http://schemas.microsoft.com/office/drawing/2014/main" val="10000"/>
                  </a:ext>
                </a:extLst>
              </a:tr>
              <a:tr h="370840">
                <a:tc>
                  <a:txBody>
                    <a:bodyPr/>
                    <a:lstStyle/>
                    <a:p>
                      <a:r>
                        <a:rPr lang="tr-TR" dirty="0"/>
                        <a:t>31.12.2019 </a:t>
                      </a:r>
                    </a:p>
                  </a:txBody>
                  <a:tcPr/>
                </a:tc>
                <a:tc>
                  <a:txBody>
                    <a:bodyPr/>
                    <a:lstStyle/>
                    <a:p>
                      <a:r>
                        <a:rPr lang="tr-TR" dirty="0"/>
                        <a:t>Çin’de ilk vaka tespiti</a:t>
                      </a:r>
                    </a:p>
                  </a:txBody>
                  <a:tcPr/>
                </a:tc>
                <a:extLst>
                  <a:ext uri="{0D108BD9-81ED-4DB2-BD59-A6C34878D82A}">
                    <a16:rowId xmlns:a16="http://schemas.microsoft.com/office/drawing/2014/main" val="10001"/>
                  </a:ext>
                </a:extLst>
              </a:tr>
              <a:tr h="370840">
                <a:tc>
                  <a:txBody>
                    <a:bodyPr/>
                    <a:lstStyle/>
                    <a:p>
                      <a:r>
                        <a:rPr lang="tr-TR" dirty="0"/>
                        <a:t>10.01.2020</a:t>
                      </a:r>
                    </a:p>
                  </a:txBody>
                  <a:tcPr/>
                </a:tc>
                <a:tc>
                  <a:txBody>
                    <a:bodyPr/>
                    <a:lstStyle/>
                    <a:p>
                      <a:r>
                        <a:rPr lang="tr-TR" dirty="0"/>
                        <a:t>Sağlık Bakanlığınca Coronavirüs Bilim Kurulu’nun Kurulması</a:t>
                      </a:r>
                    </a:p>
                  </a:txBody>
                  <a:tcPr/>
                </a:tc>
                <a:extLst>
                  <a:ext uri="{0D108BD9-81ED-4DB2-BD59-A6C34878D82A}">
                    <a16:rowId xmlns:a16="http://schemas.microsoft.com/office/drawing/2014/main" val="10002"/>
                  </a:ext>
                </a:extLst>
              </a:tr>
              <a:tr h="370840">
                <a:tc>
                  <a:txBody>
                    <a:bodyPr/>
                    <a:lstStyle/>
                    <a:p>
                      <a:r>
                        <a:rPr lang="tr-TR" dirty="0"/>
                        <a:t>11.01.2020 </a:t>
                      </a:r>
                    </a:p>
                  </a:txBody>
                  <a:tcPr/>
                </a:tc>
                <a:tc>
                  <a:txBody>
                    <a:bodyPr/>
                    <a:lstStyle/>
                    <a:p>
                      <a:r>
                        <a:rPr lang="tr-TR" dirty="0"/>
                        <a:t>Çin’de ilk ölüm gerçekleşti</a:t>
                      </a:r>
                    </a:p>
                  </a:txBody>
                  <a:tcPr/>
                </a:tc>
                <a:extLst>
                  <a:ext uri="{0D108BD9-81ED-4DB2-BD59-A6C34878D82A}">
                    <a16:rowId xmlns:a16="http://schemas.microsoft.com/office/drawing/2014/main" val="10003"/>
                  </a:ext>
                </a:extLst>
              </a:tr>
              <a:tr h="370840">
                <a:tc>
                  <a:txBody>
                    <a:bodyPr/>
                    <a:lstStyle/>
                    <a:p>
                      <a:r>
                        <a:rPr lang="tr-TR" dirty="0"/>
                        <a:t>14.01.2020</a:t>
                      </a:r>
                    </a:p>
                  </a:txBody>
                  <a:tcPr/>
                </a:tc>
                <a:tc>
                  <a:txBody>
                    <a:bodyPr/>
                    <a:lstStyle/>
                    <a:p>
                      <a:r>
                        <a:rPr lang="tr-TR" dirty="0"/>
                        <a:t>İlk 2019-n </a:t>
                      </a:r>
                      <a:r>
                        <a:rPr lang="tr-TR" dirty="0" err="1"/>
                        <a:t>CoV</a:t>
                      </a:r>
                      <a:r>
                        <a:rPr lang="tr-TR" dirty="0"/>
                        <a:t> Hastalığı Rehberi hazırlanması</a:t>
                      </a:r>
                    </a:p>
                  </a:txBody>
                  <a:tcPr/>
                </a:tc>
                <a:extLst>
                  <a:ext uri="{0D108BD9-81ED-4DB2-BD59-A6C34878D82A}">
                    <a16:rowId xmlns:a16="http://schemas.microsoft.com/office/drawing/2014/main" val="10004"/>
                  </a:ext>
                </a:extLst>
              </a:tr>
              <a:tr h="370840">
                <a:tc>
                  <a:txBody>
                    <a:bodyPr/>
                    <a:lstStyle/>
                    <a:p>
                      <a:r>
                        <a:rPr lang="tr-TR" dirty="0"/>
                        <a:t>22.01.2020</a:t>
                      </a:r>
                    </a:p>
                  </a:txBody>
                  <a:tcPr/>
                </a:tc>
                <a:tc>
                  <a:txBody>
                    <a:bodyPr/>
                    <a:lstStyle/>
                    <a:p>
                      <a:r>
                        <a:rPr lang="tr-TR" dirty="0"/>
                        <a:t>Çin’deki bir hava yolu firması tarafından yapılan Vuhan-İstanbul uçuşları durduruldu</a:t>
                      </a:r>
                    </a:p>
                  </a:txBody>
                  <a:tcPr/>
                </a:tc>
                <a:extLst>
                  <a:ext uri="{0D108BD9-81ED-4DB2-BD59-A6C34878D82A}">
                    <a16:rowId xmlns:a16="http://schemas.microsoft.com/office/drawing/2014/main" val="10005"/>
                  </a:ext>
                </a:extLst>
              </a:tr>
              <a:tr h="370840">
                <a:tc>
                  <a:txBody>
                    <a:bodyPr/>
                    <a:lstStyle/>
                    <a:p>
                      <a:r>
                        <a:rPr lang="tr-TR" dirty="0"/>
                        <a:t>04.02.2020</a:t>
                      </a:r>
                    </a:p>
                  </a:txBody>
                  <a:tcPr/>
                </a:tc>
                <a:tc>
                  <a:txBody>
                    <a:bodyPr/>
                    <a:lstStyle/>
                    <a:p>
                      <a:r>
                        <a:rPr lang="tr-TR" dirty="0"/>
                        <a:t>Öncelikle hastalığın görüldüğü ülkelerden gelenler, havalimanlarında termal kameralar aracılığıyla</a:t>
                      </a:r>
                      <a:r>
                        <a:rPr lang="tr-TR" baseline="0" dirty="0"/>
                        <a:t> t</a:t>
                      </a:r>
                      <a:r>
                        <a:rPr lang="tr-TR" dirty="0"/>
                        <a:t>est edilmeye başlandı</a:t>
                      </a:r>
                    </a:p>
                  </a:txBody>
                  <a:tcPr/>
                </a:tc>
                <a:extLst>
                  <a:ext uri="{0D108BD9-81ED-4DB2-BD59-A6C34878D82A}">
                    <a16:rowId xmlns:a16="http://schemas.microsoft.com/office/drawing/2014/main" val="10006"/>
                  </a:ext>
                </a:extLst>
              </a:tr>
              <a:tr h="370840">
                <a:tc>
                  <a:txBody>
                    <a:bodyPr/>
                    <a:lstStyle/>
                    <a:p>
                      <a:r>
                        <a:rPr lang="tr-TR" dirty="0"/>
                        <a:t>05.02.2020</a:t>
                      </a:r>
                    </a:p>
                  </a:txBody>
                  <a:tcPr/>
                </a:tc>
                <a:tc>
                  <a:txBody>
                    <a:bodyPr/>
                    <a:lstStyle/>
                    <a:p>
                      <a:r>
                        <a:rPr lang="tr-TR" dirty="0"/>
                        <a:t>Çin’den gelen tüm uçuşlar durduruldu</a:t>
                      </a:r>
                    </a:p>
                  </a:txBody>
                  <a:tcPr/>
                </a:tc>
                <a:extLst>
                  <a:ext uri="{0D108BD9-81ED-4DB2-BD59-A6C34878D82A}">
                    <a16:rowId xmlns:a16="http://schemas.microsoft.com/office/drawing/2014/main" val="10007"/>
                  </a:ext>
                </a:extLst>
              </a:tr>
              <a:tr h="370840">
                <a:tc>
                  <a:txBody>
                    <a:bodyPr/>
                    <a:lstStyle/>
                    <a:p>
                      <a:r>
                        <a:rPr lang="tr-TR" dirty="0"/>
                        <a:t>23.02.2020</a:t>
                      </a:r>
                    </a:p>
                  </a:txBody>
                  <a:tcPr/>
                </a:tc>
                <a:tc>
                  <a:txBody>
                    <a:bodyPr/>
                    <a:lstStyle/>
                    <a:p>
                      <a:r>
                        <a:rPr lang="tr-TR" dirty="0"/>
                        <a:t>Türkiye ile İran arasındaki kara hudut kapıları kapatıldı</a:t>
                      </a:r>
                    </a:p>
                  </a:txBody>
                  <a:tcPr/>
                </a:tc>
                <a:extLst>
                  <a:ext uri="{0D108BD9-81ED-4DB2-BD59-A6C34878D82A}">
                    <a16:rowId xmlns:a16="http://schemas.microsoft.com/office/drawing/2014/main" val="10008"/>
                  </a:ext>
                </a:extLst>
              </a:tr>
              <a:tr h="370840">
                <a:tc>
                  <a:txBody>
                    <a:bodyPr/>
                    <a:lstStyle/>
                    <a:p>
                      <a:r>
                        <a:rPr lang="tr-TR" dirty="0"/>
                        <a:t>29.02.2020</a:t>
                      </a:r>
                    </a:p>
                  </a:txBody>
                  <a:tcPr/>
                </a:tc>
                <a:tc>
                  <a:txBody>
                    <a:bodyPr/>
                    <a:lstStyle/>
                    <a:p>
                      <a:r>
                        <a:rPr lang="tr-TR" dirty="0"/>
                        <a:t>Türkiye ile İtalya, Türkiye ile Güney Kore, Türkiye ile Irak arasında gidiş-geliş tüm yolcu</a:t>
                      </a:r>
                      <a:r>
                        <a:rPr lang="tr-TR" baseline="0" dirty="0"/>
                        <a:t> </a:t>
                      </a:r>
                      <a:r>
                        <a:rPr lang="tr-TR" dirty="0"/>
                        <a:t>uçuşları </a:t>
                      </a:r>
                      <a:r>
                        <a:rPr lang="tr-TR" dirty="0" err="1"/>
                        <a:t>tedbiren</a:t>
                      </a:r>
                      <a:r>
                        <a:rPr lang="tr-TR" dirty="0"/>
                        <a:t> durduruldu</a:t>
                      </a:r>
                    </a:p>
                  </a:txBody>
                  <a:tcPr/>
                </a:tc>
                <a:extLst>
                  <a:ext uri="{0D108BD9-81ED-4DB2-BD59-A6C34878D82A}">
                    <a16:rowId xmlns:a16="http://schemas.microsoft.com/office/drawing/2014/main" val="10009"/>
                  </a:ext>
                </a:extLst>
              </a:tr>
              <a:tr h="370840">
                <a:tc>
                  <a:txBody>
                    <a:bodyPr/>
                    <a:lstStyle/>
                    <a:p>
                      <a:r>
                        <a:rPr lang="tr-TR" b="1" dirty="0"/>
                        <a:t>11.03.2020</a:t>
                      </a:r>
                    </a:p>
                  </a:txBody>
                  <a:tcPr/>
                </a:tc>
                <a:tc>
                  <a:txBody>
                    <a:bodyPr/>
                    <a:lstStyle/>
                    <a:p>
                      <a:r>
                        <a:rPr lang="tr-TR" b="1" dirty="0"/>
                        <a:t>İlk vaka görüldü</a:t>
                      </a:r>
                      <a:endParaRPr lang="tr-TR" b="1" i="1" dirty="0"/>
                    </a:p>
                  </a:txBody>
                  <a:tcPr/>
                </a:tc>
                <a:extLst>
                  <a:ext uri="{0D108BD9-81ED-4DB2-BD59-A6C34878D82A}">
                    <a16:rowId xmlns:a16="http://schemas.microsoft.com/office/drawing/2014/main" val="10010"/>
                  </a:ext>
                </a:extLst>
              </a:tr>
              <a:tr h="370840">
                <a:tc>
                  <a:txBody>
                    <a:bodyPr/>
                    <a:lstStyle/>
                    <a:p>
                      <a:r>
                        <a:rPr lang="tr-TR" b="1" dirty="0"/>
                        <a:t>12.03.2020</a:t>
                      </a:r>
                    </a:p>
                  </a:txBody>
                  <a:tcPr/>
                </a:tc>
                <a:tc>
                  <a:txBody>
                    <a:bodyPr/>
                    <a:lstStyle/>
                    <a:p>
                      <a:r>
                        <a:rPr lang="tr-TR" b="1" dirty="0"/>
                        <a:t>Okulların tatil edilmesi</a:t>
                      </a:r>
                      <a:endParaRPr lang="tr-TR" b="1" i="1" dirty="0"/>
                    </a:p>
                  </a:txBody>
                  <a:tcPr/>
                </a:tc>
                <a:extLst>
                  <a:ext uri="{0D108BD9-81ED-4DB2-BD59-A6C34878D82A}">
                    <a16:rowId xmlns:a16="http://schemas.microsoft.com/office/drawing/2014/main" val="10011"/>
                  </a:ext>
                </a:extLst>
              </a:tr>
              <a:tr h="370840">
                <a:tc>
                  <a:txBody>
                    <a:bodyPr/>
                    <a:lstStyle/>
                    <a:p>
                      <a:r>
                        <a:rPr lang="tr-TR" b="1" dirty="0"/>
                        <a:t>13.03.2020</a:t>
                      </a:r>
                    </a:p>
                  </a:txBody>
                  <a:tcPr/>
                </a:tc>
                <a:tc>
                  <a:txBody>
                    <a:bodyPr/>
                    <a:lstStyle/>
                    <a:p>
                      <a:r>
                        <a:rPr lang="tr-TR" b="1" dirty="0"/>
                        <a:t>Kamuya açık toplu etkinliklerin kısıtlanması</a:t>
                      </a:r>
                      <a:endParaRPr lang="tr-TR" b="1" i="1" dirty="0"/>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780038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999100115"/>
              </p:ext>
            </p:extLst>
          </p:nvPr>
        </p:nvGraphicFramePr>
        <p:xfrm>
          <a:off x="1883391" y="382136"/>
          <a:ext cx="9826386" cy="6287201"/>
        </p:xfrm>
        <a:graphic>
          <a:graphicData uri="http://schemas.openxmlformats.org/drawingml/2006/table">
            <a:tbl>
              <a:tblPr firstRow="1" bandRow="1">
                <a:tableStyleId>{9D7B26C5-4107-4FEC-AEDC-1716B250A1EF}</a:tableStyleId>
              </a:tblPr>
              <a:tblGrid>
                <a:gridCol w="1514902">
                  <a:extLst>
                    <a:ext uri="{9D8B030D-6E8A-4147-A177-3AD203B41FA5}">
                      <a16:colId xmlns:a16="http://schemas.microsoft.com/office/drawing/2014/main" val="20000"/>
                    </a:ext>
                  </a:extLst>
                </a:gridCol>
                <a:gridCol w="8311484">
                  <a:extLst>
                    <a:ext uri="{9D8B030D-6E8A-4147-A177-3AD203B41FA5}">
                      <a16:colId xmlns:a16="http://schemas.microsoft.com/office/drawing/2014/main" val="20001"/>
                    </a:ext>
                  </a:extLst>
                </a:gridCol>
              </a:tblGrid>
              <a:tr h="852183">
                <a:tc>
                  <a:txBody>
                    <a:bodyPr/>
                    <a:lstStyle/>
                    <a:p>
                      <a:pPr algn="just"/>
                      <a:r>
                        <a:rPr lang="tr-TR" dirty="0"/>
                        <a:t>15.03.2020</a:t>
                      </a:r>
                    </a:p>
                  </a:txBody>
                  <a:tcPr/>
                </a:tc>
                <a:tc>
                  <a:txBody>
                    <a:bodyPr/>
                    <a:lstStyle/>
                    <a:p>
                      <a:pPr algn="just"/>
                      <a:r>
                        <a:rPr lang="tr-TR" dirty="0"/>
                        <a:t>Kapsamlı seyahat ve ulaşım kısıtlamaları. İnsanların toplu bulunduğu mekanların geçici olarak</a:t>
                      </a:r>
                      <a:r>
                        <a:rPr lang="tr-TR" baseline="0" dirty="0"/>
                        <a:t> </a:t>
                      </a:r>
                      <a:r>
                        <a:rPr lang="tr-TR" dirty="0"/>
                        <a:t>kapatılması. </a:t>
                      </a:r>
                      <a:r>
                        <a:rPr lang="tr-TR" b="0" dirty="0"/>
                        <a:t>Umreden son kafile geldi. Yurtlarda gözlem altına alındı. </a:t>
                      </a:r>
                    </a:p>
                  </a:txBody>
                  <a:tcPr/>
                </a:tc>
                <a:extLst>
                  <a:ext uri="{0D108BD9-81ED-4DB2-BD59-A6C34878D82A}">
                    <a16:rowId xmlns:a16="http://schemas.microsoft.com/office/drawing/2014/main" val="10000"/>
                  </a:ext>
                </a:extLst>
              </a:tr>
              <a:tr h="852183">
                <a:tc>
                  <a:txBody>
                    <a:bodyPr/>
                    <a:lstStyle/>
                    <a:p>
                      <a:pPr algn="just"/>
                      <a:r>
                        <a:rPr lang="tr-TR" dirty="0"/>
                        <a:t>16.03.2020</a:t>
                      </a:r>
                    </a:p>
                  </a:txBody>
                  <a:tcPr/>
                </a:tc>
                <a:tc>
                  <a:txBody>
                    <a:bodyPr/>
                    <a:lstStyle/>
                    <a:p>
                      <a:pPr algn="just"/>
                      <a:r>
                        <a:rPr lang="tr-TR" dirty="0"/>
                        <a:t>Cuma namazı ve vakit namazların cemaat ile kılınmasına ara verildi. </a:t>
                      </a:r>
                      <a:r>
                        <a:rPr lang="tr-TR" dirty="0" err="1"/>
                        <a:t>Elektif</a:t>
                      </a:r>
                      <a:r>
                        <a:rPr lang="tr-TR" dirty="0"/>
                        <a:t> ameliyatların ve</a:t>
                      </a:r>
                      <a:r>
                        <a:rPr lang="tr-TR" baseline="0" dirty="0"/>
                        <a:t> </a:t>
                      </a:r>
                      <a:r>
                        <a:rPr lang="tr-TR" dirty="0"/>
                        <a:t>diş hekimliği uygulamalarının ertelenmesi kararı alındı.</a:t>
                      </a:r>
                    </a:p>
                  </a:txBody>
                  <a:tcPr/>
                </a:tc>
                <a:extLst>
                  <a:ext uri="{0D108BD9-81ED-4DB2-BD59-A6C34878D82A}">
                    <a16:rowId xmlns:a16="http://schemas.microsoft.com/office/drawing/2014/main" val="10001"/>
                  </a:ext>
                </a:extLst>
              </a:tr>
              <a:tr h="493726">
                <a:tc>
                  <a:txBody>
                    <a:bodyPr/>
                    <a:lstStyle/>
                    <a:p>
                      <a:pPr algn="just"/>
                      <a:r>
                        <a:rPr lang="tr-TR" dirty="0"/>
                        <a:t>17.03.2020</a:t>
                      </a:r>
                    </a:p>
                  </a:txBody>
                  <a:tcPr/>
                </a:tc>
                <a:tc>
                  <a:txBody>
                    <a:bodyPr/>
                    <a:lstStyle/>
                    <a:p>
                      <a:pPr algn="just"/>
                      <a:r>
                        <a:rPr lang="tr-TR" dirty="0"/>
                        <a:t>Uçuşa kapanan ülke sayısı 20’ye yükseldi.</a:t>
                      </a:r>
                    </a:p>
                  </a:txBody>
                  <a:tcPr/>
                </a:tc>
                <a:extLst>
                  <a:ext uri="{0D108BD9-81ED-4DB2-BD59-A6C34878D82A}">
                    <a16:rowId xmlns:a16="http://schemas.microsoft.com/office/drawing/2014/main" val="10002"/>
                  </a:ext>
                </a:extLst>
              </a:tr>
              <a:tr h="852183">
                <a:tc>
                  <a:txBody>
                    <a:bodyPr/>
                    <a:lstStyle/>
                    <a:p>
                      <a:pPr algn="just"/>
                      <a:r>
                        <a:rPr lang="tr-TR" dirty="0"/>
                        <a:t>19.03.2020 </a:t>
                      </a:r>
                    </a:p>
                  </a:txBody>
                  <a:tcPr/>
                </a:tc>
                <a:tc>
                  <a:txBody>
                    <a:bodyPr/>
                    <a:lstStyle/>
                    <a:p>
                      <a:pPr algn="just"/>
                      <a:r>
                        <a:rPr lang="tr-TR" dirty="0"/>
                        <a:t>Futbol, Basketbol, Hentbol, Voleybol ligleri ertelendi. Covid-19 testi yapan merkez sayısı</a:t>
                      </a:r>
                      <a:r>
                        <a:rPr lang="tr-TR" baseline="0" dirty="0"/>
                        <a:t> </a:t>
                      </a:r>
                      <a:r>
                        <a:rPr lang="tr-TR" dirty="0"/>
                        <a:t>18’e yükseldi</a:t>
                      </a:r>
                    </a:p>
                  </a:txBody>
                  <a:tcPr/>
                </a:tc>
                <a:extLst>
                  <a:ext uri="{0D108BD9-81ED-4DB2-BD59-A6C34878D82A}">
                    <a16:rowId xmlns:a16="http://schemas.microsoft.com/office/drawing/2014/main" val="10003"/>
                  </a:ext>
                </a:extLst>
              </a:tr>
              <a:tr h="852183">
                <a:tc>
                  <a:txBody>
                    <a:bodyPr/>
                    <a:lstStyle/>
                    <a:p>
                      <a:pPr algn="just"/>
                      <a:r>
                        <a:rPr lang="tr-TR" b="1" dirty="0"/>
                        <a:t>21.03.2020</a:t>
                      </a:r>
                    </a:p>
                  </a:txBody>
                  <a:tcPr/>
                </a:tc>
                <a:tc>
                  <a:txBody>
                    <a:bodyPr/>
                    <a:lstStyle/>
                    <a:p>
                      <a:pPr algn="just"/>
                      <a:r>
                        <a:rPr lang="tr-TR" dirty="0"/>
                        <a:t>Covid-19 testi yapan merkez sayısı 73’e yükseldi (44 ilde). </a:t>
                      </a:r>
                      <a:r>
                        <a:rPr lang="tr-TR" b="1" dirty="0"/>
                        <a:t>Uçuşa kapanan ülke sayısı 68’e</a:t>
                      </a:r>
                      <a:r>
                        <a:rPr lang="tr-TR" b="1" baseline="0" dirty="0"/>
                        <a:t> </a:t>
                      </a:r>
                      <a:r>
                        <a:rPr lang="tr-TR" b="1" dirty="0"/>
                        <a:t>yükseldi. Lokantalara sadece paket servis sınırlaması getirildi.</a:t>
                      </a:r>
                    </a:p>
                  </a:txBody>
                  <a:tcPr/>
                </a:tc>
                <a:extLst>
                  <a:ext uri="{0D108BD9-81ED-4DB2-BD59-A6C34878D82A}">
                    <a16:rowId xmlns:a16="http://schemas.microsoft.com/office/drawing/2014/main" val="10004"/>
                  </a:ext>
                </a:extLst>
              </a:tr>
              <a:tr h="493726">
                <a:tc>
                  <a:txBody>
                    <a:bodyPr/>
                    <a:lstStyle/>
                    <a:p>
                      <a:pPr algn="just"/>
                      <a:r>
                        <a:rPr lang="tr-TR" dirty="0"/>
                        <a:t>22.03.2020</a:t>
                      </a:r>
                    </a:p>
                  </a:txBody>
                  <a:tcPr/>
                </a:tc>
                <a:tc>
                  <a:txBody>
                    <a:bodyPr/>
                    <a:lstStyle/>
                    <a:p>
                      <a:pPr algn="just"/>
                      <a:r>
                        <a:rPr lang="tr-TR" dirty="0"/>
                        <a:t>Kamuda esnek çalışmaya geçildi.</a:t>
                      </a:r>
                    </a:p>
                  </a:txBody>
                  <a:tcPr/>
                </a:tc>
                <a:extLst>
                  <a:ext uri="{0D108BD9-81ED-4DB2-BD59-A6C34878D82A}">
                    <a16:rowId xmlns:a16="http://schemas.microsoft.com/office/drawing/2014/main" val="10005"/>
                  </a:ext>
                </a:extLst>
              </a:tr>
              <a:tr h="852183">
                <a:tc>
                  <a:txBody>
                    <a:bodyPr/>
                    <a:lstStyle/>
                    <a:p>
                      <a:pPr algn="just"/>
                      <a:r>
                        <a:rPr lang="tr-TR" b="1" dirty="0"/>
                        <a:t>24.03.2020</a:t>
                      </a:r>
                    </a:p>
                  </a:txBody>
                  <a:tcPr/>
                </a:tc>
                <a:tc>
                  <a:txBody>
                    <a:bodyPr/>
                    <a:lstStyle/>
                    <a:p>
                      <a:pPr algn="just"/>
                      <a:r>
                        <a:rPr lang="tr-TR" b="1" dirty="0"/>
                        <a:t>Toplu taşıma araçlarının kapasitesi %50 ye düşürüldü. Yolcular arası sosyal mesafe kuralı</a:t>
                      </a:r>
                      <a:r>
                        <a:rPr lang="tr-TR" b="1" baseline="0" dirty="0"/>
                        <a:t> </a:t>
                      </a:r>
                      <a:r>
                        <a:rPr lang="tr-TR" b="1" dirty="0"/>
                        <a:t>getirildi.</a:t>
                      </a:r>
                    </a:p>
                  </a:txBody>
                  <a:tcPr/>
                </a:tc>
                <a:extLst>
                  <a:ext uri="{0D108BD9-81ED-4DB2-BD59-A6C34878D82A}">
                    <a16:rowId xmlns:a16="http://schemas.microsoft.com/office/drawing/2014/main" val="10006"/>
                  </a:ext>
                </a:extLst>
              </a:tr>
              <a:tr h="852183">
                <a:tc>
                  <a:txBody>
                    <a:bodyPr/>
                    <a:lstStyle/>
                    <a:p>
                      <a:pPr algn="just"/>
                      <a:r>
                        <a:rPr lang="tr-TR" b="1" dirty="0"/>
                        <a:t>27.03.2020 </a:t>
                      </a:r>
                    </a:p>
                  </a:txBody>
                  <a:tcPr/>
                </a:tc>
                <a:tc>
                  <a:txBody>
                    <a:bodyPr/>
                    <a:lstStyle/>
                    <a:p>
                      <a:pPr algn="just"/>
                      <a:r>
                        <a:rPr lang="tr-TR" b="1" dirty="0"/>
                        <a:t>Pazar yerlerinde zaruri ihtiyaç olmayan malzemelerin satışı yasaklandı. Tezgahlar arasına 3</a:t>
                      </a:r>
                      <a:r>
                        <a:rPr lang="tr-TR" b="1" baseline="0" dirty="0"/>
                        <a:t> </a:t>
                      </a:r>
                      <a:r>
                        <a:rPr lang="tr-TR" b="1" dirty="0"/>
                        <a:t>metre </a:t>
                      </a:r>
                      <a:r>
                        <a:rPr lang="tr-TR" b="1"/>
                        <a:t>mesafe getirildi.</a:t>
                      </a:r>
                      <a:endParaRPr lang="tr-TR" b="1"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35572607"/>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5</TotalTime>
  <Words>1940</Words>
  <Application>Microsoft Office PowerPoint</Application>
  <PresentationFormat>Geniş ekran</PresentationFormat>
  <Paragraphs>167</Paragraphs>
  <Slides>35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35</vt:i4>
      </vt:variant>
    </vt:vector>
  </HeadingPairs>
  <TitlesOfParts>
    <vt:vector size="40" baseType="lpstr">
      <vt:lpstr>Arial</vt:lpstr>
      <vt:lpstr>Century Gothic</vt:lpstr>
      <vt:lpstr>Wingdings</vt:lpstr>
      <vt:lpstr>Wingdings 3</vt:lpstr>
      <vt:lpstr>Duman</vt:lpstr>
      <vt:lpstr>PANDEMİLERDE SOSYAL HAYATA İLİŞKİN DÜZENLEMELER-ÖNLEMLER</vt:lpstr>
      <vt:lpstr>İÇERİK </vt:lpstr>
      <vt:lpstr>PowerPoint Sunusu</vt:lpstr>
      <vt:lpstr>Tarihte Pandemiler</vt:lpstr>
      <vt:lpstr>Yakın Dönemin Salgınları</vt:lpstr>
      <vt:lpstr>PowerPoint Sunusu</vt:lpstr>
      <vt:lpstr>Covıd-19 (Yeni Koronavirüs Hastalığı) Nasıl Bulaşır?</vt:lpstr>
      <vt:lpstr>Pandemi kapsamında Türkiye'de Alınan Tedbirler Kronolojisi ve Yansıması</vt:lpstr>
      <vt:lpstr>PowerPoint Sunusu</vt:lpstr>
      <vt:lpstr>PowerPoint Sunusu</vt:lpstr>
      <vt:lpstr>Toplu Taşıma Sistemleri</vt:lpstr>
      <vt:lpstr>Bu Nedenle</vt:lpstr>
      <vt:lpstr>Bunun Yanında</vt:lpstr>
      <vt:lpstr>PowerPoint Sunusu</vt:lpstr>
      <vt:lpstr>22 Mart 2020 Tarihi İtibariyle </vt:lpstr>
      <vt:lpstr>Toplu Ulaşım Araçlarına Yönelik Temizlik Önlemleri</vt:lpstr>
      <vt:lpstr>Alışveriş Merkezleri </vt:lpstr>
      <vt:lpstr>Alışveriş Merkezleri </vt:lpstr>
      <vt:lpstr>Alışveriş Merkezleri </vt:lpstr>
      <vt:lpstr>Alışveriş Merkezleri </vt:lpstr>
      <vt:lpstr>Koronavirüs Salgını ile Mücadele Kapsamında Marketlerle İlgili Ek Genelge yayınlandı!!</vt:lpstr>
      <vt:lpstr>Marketler Alanının Onda Biri Kadar Müşteri Alacak!!  </vt:lpstr>
      <vt:lpstr>Markete Girebilecek Müşteri Sayısı Girişe Asılacak</vt:lpstr>
      <vt:lpstr>  </vt:lpstr>
      <vt:lpstr>Yeme İçme Mekanları </vt:lpstr>
      <vt:lpstr>PowerPoint Sunusu</vt:lpstr>
      <vt:lpstr>PowerPoint Sunusu</vt:lpstr>
      <vt:lpstr>PowerPoint Sunusu</vt:lpstr>
      <vt:lpstr>PowerPoint Sunusu</vt:lpstr>
      <vt:lpstr>Açık ve Kapalı Eğlence Merkezleri</vt:lpstr>
      <vt:lpstr>PowerPoint Sunusu</vt:lpstr>
      <vt:lpstr>PowerPoint Sunusu</vt:lpstr>
      <vt:lpstr>Tüm dünyada coronavirüs vaka sayılarının artmasına bağlı olarak Sağlık Bakanlığı Bilim Kurulu tavsiyeleri çerçevesinde Cumhurbaşkanı tarafından 27 Mart 2020 tarihinde tüm dış hat uçuşlarının durdurulması kararı alınmıştır. </vt:lpstr>
      <vt:lpstr>PowerPoint Sunusu</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PANDEMİLERDE SOSYAL HAYATA İLİŞKİN DÜZENLEMELER-ÖNLEMLER</dc:title>
  <dc:creator>DEFNE</dc:creator>
  <cp:lastModifiedBy>TATSO-01</cp:lastModifiedBy>
  <cp:revision>4</cp:revision>
  <dcterms:created xsi:type="dcterms:W3CDTF">2020-05-05T22:49:39Z</dcterms:created>
  <dcterms:modified xsi:type="dcterms:W3CDTF">2020-09-08T08:13:21Z</dcterms:modified>
</cp:coreProperties>
</file>