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9" r:id="rId5"/>
    <p:sldId id="315" r:id="rId6"/>
    <p:sldId id="338" r:id="rId7"/>
    <p:sldId id="351" r:id="rId8"/>
    <p:sldId id="352" r:id="rId9"/>
    <p:sldId id="355" r:id="rId10"/>
    <p:sldId id="356" r:id="rId11"/>
    <p:sldId id="354" r:id="rId12"/>
    <p:sldId id="339" r:id="rId13"/>
    <p:sldId id="357" r:id="rId14"/>
    <p:sldId id="361" r:id="rId15"/>
    <p:sldId id="345" r:id="rId16"/>
    <p:sldId id="297" r:id="rId17"/>
    <p:sldId id="346" r:id="rId18"/>
    <p:sldId id="360" r:id="rId19"/>
    <p:sldId id="362" r:id="rId20"/>
    <p:sldId id="343" r:id="rId21"/>
    <p:sldId id="359" r:id="rId22"/>
    <p:sldId id="358" r:id="rId23"/>
    <p:sldId id="340" r:id="rId24"/>
    <p:sldId id="347" r:id="rId25"/>
    <p:sldId id="349" r:id="rId26"/>
    <p:sldId id="350" r:id="rId27"/>
    <p:sldId id="334" r:id="rId28"/>
    <p:sldId id="266" r:id="rId29"/>
    <p:sldId id="262" r:id="rId30"/>
    <p:sldId id="263" r:id="rId31"/>
    <p:sldId id="333" r:id="rId32"/>
    <p:sldId id="296" r:id="rId3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220"/>
    <a:srgbClr val="660066"/>
    <a:srgbClr val="CC99FF"/>
    <a:srgbClr val="F7D693"/>
    <a:srgbClr val="FFFF66"/>
    <a:srgbClr val="66FFFF"/>
    <a:srgbClr val="66FF66"/>
    <a:srgbClr val="003300"/>
    <a:srgbClr val="D0F7F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5356" autoAdjust="0"/>
  </p:normalViewPr>
  <p:slideViewPr>
    <p:cSldViewPr snapToGrid="0" showGuides="1">
      <p:cViewPr varScale="1">
        <p:scale>
          <a:sx n="105" d="100"/>
          <a:sy n="105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31554-4D97-4DA7-9AF1-C6D9B92D5D06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6CBCFA0E-5544-440E-963F-B28F520A68ED}">
      <dgm:prSet phldrT="[Text]" custT="1"/>
      <dgm:spPr/>
      <dgm:t>
        <a:bodyPr/>
        <a:lstStyle/>
        <a:p>
          <a:pPr algn="ctr"/>
          <a:r>
            <a:rPr lang="tr-TR" sz="2400" b="1" dirty="0">
              <a:latin typeface="Times New Roman" pitchFamily="18" charset="0"/>
              <a:cs typeface="Times New Roman" pitchFamily="18" charset="0"/>
            </a:rPr>
            <a:t>PANDEMİLERDE ENFEKSİYON KONTROL ÖNLEMLERİ</a:t>
          </a:r>
        </a:p>
      </dgm:t>
    </dgm:pt>
    <dgm:pt modelId="{08959059-39C1-42CF-9106-6EB10C41875A}" type="parTrans" cxnId="{6C0D673D-A71E-4B8B-9F91-C87C544354D0}">
      <dgm:prSet/>
      <dgm:spPr/>
      <dgm:t>
        <a:bodyPr/>
        <a:lstStyle/>
        <a:p>
          <a:endParaRPr lang="tr-TR"/>
        </a:p>
      </dgm:t>
    </dgm:pt>
    <dgm:pt modelId="{CAE9709A-632B-4AC5-9FD3-E20EC74B28ED}" type="sibTrans" cxnId="{6C0D673D-A71E-4B8B-9F91-C87C544354D0}">
      <dgm:prSet/>
      <dgm:spPr/>
      <dgm:t>
        <a:bodyPr/>
        <a:lstStyle/>
        <a:p>
          <a:endParaRPr lang="tr-TR"/>
        </a:p>
      </dgm:t>
    </dgm:pt>
    <dgm:pt modelId="{19DD0057-E5A4-4109-A5ED-011CA6872A45}">
      <dgm:prSet phldrT="[Text]" custT="1"/>
      <dgm:spPr/>
      <dgm:t>
        <a:bodyPr/>
        <a:lstStyle/>
        <a:p>
          <a:pPr algn="ctr"/>
          <a:r>
            <a:rPr lang="tr-TR" sz="2400" b="1" dirty="0">
              <a:latin typeface="Times New Roman" pitchFamily="18" charset="0"/>
              <a:cs typeface="Times New Roman" pitchFamily="18" charset="0"/>
            </a:rPr>
            <a:t>EL</a:t>
          </a:r>
          <a:r>
            <a:rPr lang="tr-TR" sz="2400" b="1" baseline="0" dirty="0">
              <a:latin typeface="Times New Roman" pitchFamily="18" charset="0"/>
              <a:cs typeface="Times New Roman" pitchFamily="18" charset="0"/>
            </a:rPr>
            <a:t> HİJYENİ</a:t>
          </a:r>
          <a:endParaRPr lang="tr-TR" sz="2400" b="1" dirty="0">
            <a:latin typeface="Times New Roman" pitchFamily="18" charset="0"/>
            <a:cs typeface="Times New Roman" pitchFamily="18" charset="0"/>
          </a:endParaRPr>
        </a:p>
      </dgm:t>
    </dgm:pt>
    <dgm:pt modelId="{7ADD8E55-867B-4D73-B2D4-F903A3006AE4}" type="parTrans" cxnId="{DD1A2C7A-621B-48C4-A0B1-CAB3CC48F2C0}">
      <dgm:prSet/>
      <dgm:spPr/>
      <dgm:t>
        <a:bodyPr/>
        <a:lstStyle/>
        <a:p>
          <a:endParaRPr lang="tr-TR"/>
        </a:p>
      </dgm:t>
    </dgm:pt>
    <dgm:pt modelId="{3B659CB1-8D7F-46F6-B6C8-740CD71397B5}" type="sibTrans" cxnId="{DD1A2C7A-621B-48C4-A0B1-CAB3CC48F2C0}">
      <dgm:prSet/>
      <dgm:spPr/>
      <dgm:t>
        <a:bodyPr/>
        <a:lstStyle/>
        <a:p>
          <a:endParaRPr lang="tr-TR"/>
        </a:p>
      </dgm:t>
    </dgm:pt>
    <dgm:pt modelId="{14866297-8F33-468E-B432-6275E5AF3EE6}">
      <dgm:prSet custT="1"/>
      <dgm:spPr/>
      <dgm:t>
        <a:bodyPr/>
        <a:lstStyle/>
        <a:p>
          <a:pPr algn="ctr"/>
          <a:r>
            <a:rPr lang="tr-TR" sz="2400" b="1" dirty="0">
              <a:latin typeface="Times New Roman" pitchFamily="18" charset="0"/>
              <a:cs typeface="Times New Roman" pitchFamily="18" charset="0"/>
            </a:rPr>
            <a:t>KİŞİSEL</a:t>
          </a:r>
          <a:r>
            <a:rPr lang="tr-TR" sz="2400" b="1" baseline="0" dirty="0">
              <a:latin typeface="Times New Roman" pitchFamily="18" charset="0"/>
              <a:cs typeface="Times New Roman" pitchFamily="18" charset="0"/>
            </a:rPr>
            <a:t> KORUYUCU EKİPMAN</a:t>
          </a:r>
          <a:endParaRPr lang="tr-TR" sz="2400" b="1" dirty="0">
            <a:latin typeface="Times New Roman" pitchFamily="18" charset="0"/>
            <a:cs typeface="Times New Roman" pitchFamily="18" charset="0"/>
          </a:endParaRPr>
        </a:p>
      </dgm:t>
    </dgm:pt>
    <dgm:pt modelId="{2B739E37-DA64-4684-BC6E-9ED39380E468}" type="parTrans" cxnId="{61D810AA-68B8-4896-A63C-66296594CD35}">
      <dgm:prSet/>
      <dgm:spPr/>
      <dgm:t>
        <a:bodyPr/>
        <a:lstStyle/>
        <a:p>
          <a:endParaRPr lang="tr-TR"/>
        </a:p>
      </dgm:t>
    </dgm:pt>
    <dgm:pt modelId="{147787C9-D37D-4E42-B74F-058932BBA2C3}" type="sibTrans" cxnId="{61D810AA-68B8-4896-A63C-66296594CD35}">
      <dgm:prSet/>
      <dgm:spPr/>
      <dgm:t>
        <a:bodyPr/>
        <a:lstStyle/>
        <a:p>
          <a:endParaRPr lang="tr-TR"/>
        </a:p>
      </dgm:t>
    </dgm:pt>
    <dgm:pt modelId="{9B41BE7F-BEE3-4D50-A9E7-6255C11A224A}">
      <dgm:prSet custT="1"/>
      <dgm:spPr/>
      <dgm:t>
        <a:bodyPr/>
        <a:lstStyle/>
        <a:p>
          <a:pPr algn="ctr"/>
          <a:r>
            <a:rPr lang="tr-TR" sz="2400" b="1" dirty="0">
              <a:latin typeface="Times New Roman" pitchFamily="18" charset="0"/>
              <a:cs typeface="Times New Roman" pitchFamily="18" charset="0"/>
            </a:rPr>
            <a:t>UYGUN</a:t>
          </a:r>
          <a:r>
            <a:rPr lang="tr-TR" sz="2400" b="1" baseline="0" dirty="0">
              <a:latin typeface="Times New Roman" pitchFamily="18" charset="0"/>
              <a:cs typeface="Times New Roman" pitchFamily="18" charset="0"/>
            </a:rPr>
            <a:t> SOSYAL MESAFE KURALLARI</a:t>
          </a:r>
          <a:endParaRPr lang="tr-TR" sz="2400" b="1" dirty="0">
            <a:latin typeface="Times New Roman" pitchFamily="18" charset="0"/>
            <a:cs typeface="Times New Roman" pitchFamily="18" charset="0"/>
          </a:endParaRPr>
        </a:p>
      </dgm:t>
    </dgm:pt>
    <dgm:pt modelId="{5EA6F173-BA57-41C8-870A-07A39684CFB4}" type="sibTrans" cxnId="{CA5BE5BD-B269-4EA7-98AC-1222C884136A}">
      <dgm:prSet/>
      <dgm:spPr/>
      <dgm:t>
        <a:bodyPr/>
        <a:lstStyle/>
        <a:p>
          <a:endParaRPr lang="tr-TR"/>
        </a:p>
      </dgm:t>
    </dgm:pt>
    <dgm:pt modelId="{274E7C19-82C0-420E-B630-26A3E1F7D817}" type="parTrans" cxnId="{CA5BE5BD-B269-4EA7-98AC-1222C884136A}">
      <dgm:prSet/>
      <dgm:spPr/>
      <dgm:t>
        <a:bodyPr/>
        <a:lstStyle/>
        <a:p>
          <a:endParaRPr lang="tr-TR"/>
        </a:p>
      </dgm:t>
    </dgm:pt>
    <dgm:pt modelId="{17F03161-A7CC-4734-BC13-E7526D5F2EF0}">
      <dgm:prSet phldrT="[Text]" custT="1"/>
      <dgm:spPr/>
      <dgm:t>
        <a:bodyPr/>
        <a:lstStyle/>
        <a:p>
          <a:pPr algn="ctr"/>
          <a:r>
            <a:rPr lang="tr-TR" sz="2400" b="1" dirty="0">
              <a:latin typeface="Times New Roman" pitchFamily="18" charset="0"/>
              <a:cs typeface="Times New Roman" pitchFamily="18" charset="0"/>
            </a:rPr>
            <a:t>EV HİJYENİ</a:t>
          </a:r>
        </a:p>
      </dgm:t>
    </dgm:pt>
    <dgm:pt modelId="{F6FA36E5-1980-4A33-95B4-E979501F1D31}" type="parTrans" cxnId="{AFAE3286-56C5-4550-9BB3-283AAFBD20E8}">
      <dgm:prSet/>
      <dgm:spPr/>
      <dgm:t>
        <a:bodyPr/>
        <a:lstStyle/>
        <a:p>
          <a:endParaRPr lang="tr-TR"/>
        </a:p>
      </dgm:t>
    </dgm:pt>
    <dgm:pt modelId="{0EE46EF0-20FD-4A7E-93B0-42B0B58A0AC4}" type="sibTrans" cxnId="{AFAE3286-56C5-4550-9BB3-283AAFBD20E8}">
      <dgm:prSet/>
      <dgm:spPr/>
      <dgm:t>
        <a:bodyPr/>
        <a:lstStyle/>
        <a:p>
          <a:endParaRPr lang="tr-TR"/>
        </a:p>
      </dgm:t>
    </dgm:pt>
    <dgm:pt modelId="{C1E64038-274F-43BE-9C93-FBECD3CBDBA4}" type="pres">
      <dgm:prSet presAssocID="{84F31554-4D97-4DA7-9AF1-C6D9B92D5D06}" presName="outerComposite" presStyleCnt="0">
        <dgm:presLayoutVars>
          <dgm:chMax val="5"/>
          <dgm:dir/>
          <dgm:resizeHandles val="exact"/>
        </dgm:presLayoutVars>
      </dgm:prSet>
      <dgm:spPr/>
    </dgm:pt>
    <dgm:pt modelId="{73967465-ED72-494B-8A7B-0705F847F050}" type="pres">
      <dgm:prSet presAssocID="{84F31554-4D97-4DA7-9AF1-C6D9B92D5D06}" presName="dummyMaxCanvas" presStyleCnt="0">
        <dgm:presLayoutVars/>
      </dgm:prSet>
      <dgm:spPr/>
    </dgm:pt>
    <dgm:pt modelId="{A246AAE6-D166-4939-8C49-27808731BD51}" type="pres">
      <dgm:prSet presAssocID="{84F31554-4D97-4DA7-9AF1-C6D9B92D5D06}" presName="FiveNodes_1" presStyleLbl="node1" presStyleIdx="0" presStyleCnt="5">
        <dgm:presLayoutVars>
          <dgm:bulletEnabled val="1"/>
        </dgm:presLayoutVars>
      </dgm:prSet>
      <dgm:spPr/>
    </dgm:pt>
    <dgm:pt modelId="{C9FEFA3C-AC1E-4107-850F-6A5B85C931FF}" type="pres">
      <dgm:prSet presAssocID="{84F31554-4D97-4DA7-9AF1-C6D9B92D5D06}" presName="FiveNodes_2" presStyleLbl="node1" presStyleIdx="1" presStyleCnt="5" custLinFactNeighborX="-1855" custLinFactNeighborY="-18519">
        <dgm:presLayoutVars>
          <dgm:bulletEnabled val="1"/>
        </dgm:presLayoutVars>
      </dgm:prSet>
      <dgm:spPr/>
    </dgm:pt>
    <dgm:pt modelId="{9075FE5C-37B4-4340-BE2C-0F70CF6184A9}" type="pres">
      <dgm:prSet presAssocID="{84F31554-4D97-4DA7-9AF1-C6D9B92D5D06}" presName="FiveNodes_3" presStyleLbl="node1" presStyleIdx="2" presStyleCnt="5" custLinFactNeighborX="2165" custLinFactNeighborY="0">
        <dgm:presLayoutVars>
          <dgm:bulletEnabled val="1"/>
        </dgm:presLayoutVars>
      </dgm:prSet>
      <dgm:spPr/>
    </dgm:pt>
    <dgm:pt modelId="{040DDF8E-AF16-4D6D-A187-B7A501EBA69C}" type="pres">
      <dgm:prSet presAssocID="{84F31554-4D97-4DA7-9AF1-C6D9B92D5D06}" presName="FiveNodes_4" presStyleLbl="node1" presStyleIdx="3" presStyleCnt="5">
        <dgm:presLayoutVars>
          <dgm:bulletEnabled val="1"/>
        </dgm:presLayoutVars>
      </dgm:prSet>
      <dgm:spPr/>
    </dgm:pt>
    <dgm:pt modelId="{C1031EAA-C3BF-4678-94D5-935FDECC81DA}" type="pres">
      <dgm:prSet presAssocID="{84F31554-4D97-4DA7-9AF1-C6D9B92D5D06}" presName="FiveNodes_5" presStyleLbl="node1" presStyleIdx="4" presStyleCnt="5">
        <dgm:presLayoutVars>
          <dgm:bulletEnabled val="1"/>
        </dgm:presLayoutVars>
      </dgm:prSet>
      <dgm:spPr/>
    </dgm:pt>
    <dgm:pt modelId="{C624F795-EC4B-4D5D-9E45-48F4487AA4ED}" type="pres">
      <dgm:prSet presAssocID="{84F31554-4D97-4DA7-9AF1-C6D9B92D5D06}" presName="FiveConn_1-2" presStyleLbl="fgAccFollowNode1" presStyleIdx="0" presStyleCnt="4">
        <dgm:presLayoutVars>
          <dgm:bulletEnabled val="1"/>
        </dgm:presLayoutVars>
      </dgm:prSet>
      <dgm:spPr/>
    </dgm:pt>
    <dgm:pt modelId="{45B0B467-E20B-4B9E-B231-E6822E833FA8}" type="pres">
      <dgm:prSet presAssocID="{84F31554-4D97-4DA7-9AF1-C6D9B92D5D06}" presName="FiveConn_2-3" presStyleLbl="fgAccFollowNode1" presStyleIdx="1" presStyleCnt="4">
        <dgm:presLayoutVars>
          <dgm:bulletEnabled val="1"/>
        </dgm:presLayoutVars>
      </dgm:prSet>
      <dgm:spPr/>
    </dgm:pt>
    <dgm:pt modelId="{BEC0FAA5-80E4-4A25-938C-125CCA281FCC}" type="pres">
      <dgm:prSet presAssocID="{84F31554-4D97-4DA7-9AF1-C6D9B92D5D06}" presName="FiveConn_3-4" presStyleLbl="fgAccFollowNode1" presStyleIdx="2" presStyleCnt="4">
        <dgm:presLayoutVars>
          <dgm:bulletEnabled val="1"/>
        </dgm:presLayoutVars>
      </dgm:prSet>
      <dgm:spPr/>
    </dgm:pt>
    <dgm:pt modelId="{D9C812F7-3588-4F95-BFC5-26A321C0EA21}" type="pres">
      <dgm:prSet presAssocID="{84F31554-4D97-4DA7-9AF1-C6D9B92D5D06}" presName="FiveConn_4-5" presStyleLbl="fgAccFollowNode1" presStyleIdx="3" presStyleCnt="4">
        <dgm:presLayoutVars>
          <dgm:bulletEnabled val="1"/>
        </dgm:presLayoutVars>
      </dgm:prSet>
      <dgm:spPr/>
    </dgm:pt>
    <dgm:pt modelId="{F989930F-755D-47E0-99FA-58DCE6981CCB}" type="pres">
      <dgm:prSet presAssocID="{84F31554-4D97-4DA7-9AF1-C6D9B92D5D06}" presName="FiveNodes_1_text" presStyleLbl="node1" presStyleIdx="4" presStyleCnt="5">
        <dgm:presLayoutVars>
          <dgm:bulletEnabled val="1"/>
        </dgm:presLayoutVars>
      </dgm:prSet>
      <dgm:spPr/>
    </dgm:pt>
    <dgm:pt modelId="{715CBC28-81C5-4F3D-92DD-194A8DA9F9CC}" type="pres">
      <dgm:prSet presAssocID="{84F31554-4D97-4DA7-9AF1-C6D9B92D5D06}" presName="FiveNodes_2_text" presStyleLbl="node1" presStyleIdx="4" presStyleCnt="5">
        <dgm:presLayoutVars>
          <dgm:bulletEnabled val="1"/>
        </dgm:presLayoutVars>
      </dgm:prSet>
      <dgm:spPr/>
    </dgm:pt>
    <dgm:pt modelId="{59D867EA-5A4B-4AE3-923A-345B93B1CDA1}" type="pres">
      <dgm:prSet presAssocID="{84F31554-4D97-4DA7-9AF1-C6D9B92D5D06}" presName="FiveNodes_3_text" presStyleLbl="node1" presStyleIdx="4" presStyleCnt="5">
        <dgm:presLayoutVars>
          <dgm:bulletEnabled val="1"/>
        </dgm:presLayoutVars>
      </dgm:prSet>
      <dgm:spPr/>
    </dgm:pt>
    <dgm:pt modelId="{607911CC-A2D2-4D7F-B593-371654CF26CD}" type="pres">
      <dgm:prSet presAssocID="{84F31554-4D97-4DA7-9AF1-C6D9B92D5D06}" presName="FiveNodes_4_text" presStyleLbl="node1" presStyleIdx="4" presStyleCnt="5">
        <dgm:presLayoutVars>
          <dgm:bulletEnabled val="1"/>
        </dgm:presLayoutVars>
      </dgm:prSet>
      <dgm:spPr/>
    </dgm:pt>
    <dgm:pt modelId="{13E5D574-CFD8-4B74-8B01-CEEA4487C3CC}" type="pres">
      <dgm:prSet presAssocID="{84F31554-4D97-4DA7-9AF1-C6D9B92D5D0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2295C3D-A85C-49B3-8FCC-4552E47414F8}" type="presOf" srcId="{17F03161-A7CC-4734-BC13-E7526D5F2EF0}" destId="{13E5D574-CFD8-4B74-8B01-CEEA4487C3CC}" srcOrd="1" destOrd="0" presId="urn:microsoft.com/office/officeart/2005/8/layout/vProcess5"/>
    <dgm:cxn modelId="{6C0D673D-A71E-4B8B-9F91-C87C544354D0}" srcId="{84F31554-4D97-4DA7-9AF1-C6D9B92D5D06}" destId="{6CBCFA0E-5544-440E-963F-B28F520A68ED}" srcOrd="0" destOrd="0" parTransId="{08959059-39C1-42CF-9106-6EB10C41875A}" sibTransId="{CAE9709A-632B-4AC5-9FD3-E20EC74B28ED}"/>
    <dgm:cxn modelId="{999CB551-2B71-4D3A-968E-2FDD0F1F7107}" type="presOf" srcId="{CAE9709A-632B-4AC5-9FD3-E20EC74B28ED}" destId="{C624F795-EC4B-4D5D-9E45-48F4487AA4ED}" srcOrd="0" destOrd="0" presId="urn:microsoft.com/office/officeart/2005/8/layout/vProcess5"/>
    <dgm:cxn modelId="{F0AE2674-C3DA-46BF-BDD3-0FE406368F92}" type="presOf" srcId="{19DD0057-E5A4-4109-A5ED-011CA6872A45}" destId="{607911CC-A2D2-4D7F-B593-371654CF26CD}" srcOrd="1" destOrd="0" presId="urn:microsoft.com/office/officeart/2005/8/layout/vProcess5"/>
    <dgm:cxn modelId="{DD1A2C7A-621B-48C4-A0B1-CAB3CC48F2C0}" srcId="{84F31554-4D97-4DA7-9AF1-C6D9B92D5D06}" destId="{19DD0057-E5A4-4109-A5ED-011CA6872A45}" srcOrd="3" destOrd="0" parTransId="{7ADD8E55-867B-4D73-B2D4-F903A3006AE4}" sibTransId="{3B659CB1-8D7F-46F6-B6C8-740CD71397B5}"/>
    <dgm:cxn modelId="{1D79577C-8958-48AE-BFD5-E022E69C8BFA}" type="presOf" srcId="{14866297-8F33-468E-B432-6275E5AF3EE6}" destId="{59D867EA-5A4B-4AE3-923A-345B93B1CDA1}" srcOrd="1" destOrd="0" presId="urn:microsoft.com/office/officeart/2005/8/layout/vProcess5"/>
    <dgm:cxn modelId="{AFAE3286-56C5-4550-9BB3-283AAFBD20E8}" srcId="{84F31554-4D97-4DA7-9AF1-C6D9B92D5D06}" destId="{17F03161-A7CC-4734-BC13-E7526D5F2EF0}" srcOrd="4" destOrd="0" parTransId="{F6FA36E5-1980-4A33-95B4-E979501F1D31}" sibTransId="{0EE46EF0-20FD-4A7E-93B0-42B0B58A0AC4}"/>
    <dgm:cxn modelId="{1EC59F87-DDB5-4520-8146-C644CFD539A7}" type="presOf" srcId="{6CBCFA0E-5544-440E-963F-B28F520A68ED}" destId="{F989930F-755D-47E0-99FA-58DCE6981CCB}" srcOrd="1" destOrd="0" presId="urn:microsoft.com/office/officeart/2005/8/layout/vProcess5"/>
    <dgm:cxn modelId="{090D1095-34BA-4FD1-BA11-974F13F9A18A}" type="presOf" srcId="{3B659CB1-8D7F-46F6-B6C8-740CD71397B5}" destId="{D9C812F7-3588-4F95-BFC5-26A321C0EA21}" srcOrd="0" destOrd="0" presId="urn:microsoft.com/office/officeart/2005/8/layout/vProcess5"/>
    <dgm:cxn modelId="{417FEC95-7B78-4CE0-AE46-FA46CBE936D4}" type="presOf" srcId="{19DD0057-E5A4-4109-A5ED-011CA6872A45}" destId="{040DDF8E-AF16-4D6D-A187-B7A501EBA69C}" srcOrd="0" destOrd="0" presId="urn:microsoft.com/office/officeart/2005/8/layout/vProcess5"/>
    <dgm:cxn modelId="{61D810AA-68B8-4896-A63C-66296594CD35}" srcId="{84F31554-4D97-4DA7-9AF1-C6D9B92D5D06}" destId="{14866297-8F33-468E-B432-6275E5AF3EE6}" srcOrd="2" destOrd="0" parTransId="{2B739E37-DA64-4684-BC6E-9ED39380E468}" sibTransId="{147787C9-D37D-4E42-B74F-058932BBA2C3}"/>
    <dgm:cxn modelId="{535EE2AF-4427-43DE-A13E-6373D9DC761D}" type="presOf" srcId="{147787C9-D37D-4E42-B74F-058932BBA2C3}" destId="{BEC0FAA5-80E4-4A25-938C-125CCA281FCC}" srcOrd="0" destOrd="0" presId="urn:microsoft.com/office/officeart/2005/8/layout/vProcess5"/>
    <dgm:cxn modelId="{78D528B2-C22E-43A7-A8F1-49D4A4682D65}" type="presOf" srcId="{6CBCFA0E-5544-440E-963F-B28F520A68ED}" destId="{A246AAE6-D166-4939-8C49-27808731BD51}" srcOrd="0" destOrd="0" presId="urn:microsoft.com/office/officeart/2005/8/layout/vProcess5"/>
    <dgm:cxn modelId="{CA5BE5BD-B269-4EA7-98AC-1222C884136A}" srcId="{84F31554-4D97-4DA7-9AF1-C6D9B92D5D06}" destId="{9B41BE7F-BEE3-4D50-A9E7-6255C11A224A}" srcOrd="1" destOrd="0" parTransId="{274E7C19-82C0-420E-B630-26A3E1F7D817}" sibTransId="{5EA6F173-BA57-41C8-870A-07A39684CFB4}"/>
    <dgm:cxn modelId="{C13843CD-79E0-47F7-8EA2-0459E365C05F}" type="presOf" srcId="{14866297-8F33-468E-B432-6275E5AF3EE6}" destId="{9075FE5C-37B4-4340-BE2C-0F70CF6184A9}" srcOrd="0" destOrd="0" presId="urn:microsoft.com/office/officeart/2005/8/layout/vProcess5"/>
    <dgm:cxn modelId="{957D3FD3-9928-4F4F-BD1B-4A35887FFC9E}" type="presOf" srcId="{5EA6F173-BA57-41C8-870A-07A39684CFB4}" destId="{45B0B467-E20B-4B9E-B231-E6822E833FA8}" srcOrd="0" destOrd="0" presId="urn:microsoft.com/office/officeart/2005/8/layout/vProcess5"/>
    <dgm:cxn modelId="{704FD8D4-5E2A-424D-B1C9-045EA870D65F}" type="presOf" srcId="{9B41BE7F-BEE3-4D50-A9E7-6255C11A224A}" destId="{715CBC28-81C5-4F3D-92DD-194A8DA9F9CC}" srcOrd="1" destOrd="0" presId="urn:microsoft.com/office/officeart/2005/8/layout/vProcess5"/>
    <dgm:cxn modelId="{8CDCA5F2-E3CD-4D9B-8483-2DE9FE92ABFE}" type="presOf" srcId="{9B41BE7F-BEE3-4D50-A9E7-6255C11A224A}" destId="{C9FEFA3C-AC1E-4107-850F-6A5B85C931FF}" srcOrd="0" destOrd="0" presId="urn:microsoft.com/office/officeart/2005/8/layout/vProcess5"/>
    <dgm:cxn modelId="{CD7BE1F6-FE09-4F47-8EFD-071EE8092AD6}" type="presOf" srcId="{17F03161-A7CC-4734-BC13-E7526D5F2EF0}" destId="{C1031EAA-C3BF-4678-94D5-935FDECC81DA}" srcOrd="0" destOrd="0" presId="urn:microsoft.com/office/officeart/2005/8/layout/vProcess5"/>
    <dgm:cxn modelId="{A44F73F9-90D6-44E6-B9D8-3948BD3F0085}" type="presOf" srcId="{84F31554-4D97-4DA7-9AF1-C6D9B92D5D06}" destId="{C1E64038-274F-43BE-9C93-FBECD3CBDBA4}" srcOrd="0" destOrd="0" presId="urn:microsoft.com/office/officeart/2005/8/layout/vProcess5"/>
    <dgm:cxn modelId="{0F4617F2-7D4A-42E6-A008-E9D3A1285985}" type="presParOf" srcId="{C1E64038-274F-43BE-9C93-FBECD3CBDBA4}" destId="{73967465-ED72-494B-8A7B-0705F847F050}" srcOrd="0" destOrd="0" presId="urn:microsoft.com/office/officeart/2005/8/layout/vProcess5"/>
    <dgm:cxn modelId="{DDBEA706-402D-41AC-9EB9-56F5DAE141D0}" type="presParOf" srcId="{C1E64038-274F-43BE-9C93-FBECD3CBDBA4}" destId="{A246AAE6-D166-4939-8C49-27808731BD51}" srcOrd="1" destOrd="0" presId="urn:microsoft.com/office/officeart/2005/8/layout/vProcess5"/>
    <dgm:cxn modelId="{CCBD5578-F3BC-4C91-B752-49344CD46C46}" type="presParOf" srcId="{C1E64038-274F-43BE-9C93-FBECD3CBDBA4}" destId="{C9FEFA3C-AC1E-4107-850F-6A5B85C931FF}" srcOrd="2" destOrd="0" presId="urn:microsoft.com/office/officeart/2005/8/layout/vProcess5"/>
    <dgm:cxn modelId="{F53F8097-D3CA-4136-9E75-89ED1AFEEBC6}" type="presParOf" srcId="{C1E64038-274F-43BE-9C93-FBECD3CBDBA4}" destId="{9075FE5C-37B4-4340-BE2C-0F70CF6184A9}" srcOrd="3" destOrd="0" presId="urn:microsoft.com/office/officeart/2005/8/layout/vProcess5"/>
    <dgm:cxn modelId="{204DCA52-5C7E-4FF2-A410-A61219203732}" type="presParOf" srcId="{C1E64038-274F-43BE-9C93-FBECD3CBDBA4}" destId="{040DDF8E-AF16-4D6D-A187-B7A501EBA69C}" srcOrd="4" destOrd="0" presId="urn:microsoft.com/office/officeart/2005/8/layout/vProcess5"/>
    <dgm:cxn modelId="{BCCB45E6-3F35-4B34-9FD2-3496D5108A8E}" type="presParOf" srcId="{C1E64038-274F-43BE-9C93-FBECD3CBDBA4}" destId="{C1031EAA-C3BF-4678-94D5-935FDECC81DA}" srcOrd="5" destOrd="0" presId="urn:microsoft.com/office/officeart/2005/8/layout/vProcess5"/>
    <dgm:cxn modelId="{1EF19111-37FB-44C5-AB87-B05B8083309F}" type="presParOf" srcId="{C1E64038-274F-43BE-9C93-FBECD3CBDBA4}" destId="{C624F795-EC4B-4D5D-9E45-48F4487AA4ED}" srcOrd="6" destOrd="0" presId="urn:microsoft.com/office/officeart/2005/8/layout/vProcess5"/>
    <dgm:cxn modelId="{2F4D13AA-C8E8-466A-AC89-78429AE2B691}" type="presParOf" srcId="{C1E64038-274F-43BE-9C93-FBECD3CBDBA4}" destId="{45B0B467-E20B-4B9E-B231-E6822E833FA8}" srcOrd="7" destOrd="0" presId="urn:microsoft.com/office/officeart/2005/8/layout/vProcess5"/>
    <dgm:cxn modelId="{FB41B2B0-41DF-4193-BF6C-431318370B9D}" type="presParOf" srcId="{C1E64038-274F-43BE-9C93-FBECD3CBDBA4}" destId="{BEC0FAA5-80E4-4A25-938C-125CCA281FCC}" srcOrd="8" destOrd="0" presId="urn:microsoft.com/office/officeart/2005/8/layout/vProcess5"/>
    <dgm:cxn modelId="{18BB1E33-9C20-426F-B23E-33D4FF99A247}" type="presParOf" srcId="{C1E64038-274F-43BE-9C93-FBECD3CBDBA4}" destId="{D9C812F7-3588-4F95-BFC5-26A321C0EA21}" srcOrd="9" destOrd="0" presId="urn:microsoft.com/office/officeart/2005/8/layout/vProcess5"/>
    <dgm:cxn modelId="{1F533FCA-A52E-4486-9351-20B4B9CB3DCC}" type="presParOf" srcId="{C1E64038-274F-43BE-9C93-FBECD3CBDBA4}" destId="{F989930F-755D-47E0-99FA-58DCE6981CCB}" srcOrd="10" destOrd="0" presId="urn:microsoft.com/office/officeart/2005/8/layout/vProcess5"/>
    <dgm:cxn modelId="{527DBAED-1B68-4818-88C1-2966D0DDE848}" type="presParOf" srcId="{C1E64038-274F-43BE-9C93-FBECD3CBDBA4}" destId="{715CBC28-81C5-4F3D-92DD-194A8DA9F9CC}" srcOrd="11" destOrd="0" presId="urn:microsoft.com/office/officeart/2005/8/layout/vProcess5"/>
    <dgm:cxn modelId="{0EF5B428-21F0-4A77-B0EB-E97C7762A536}" type="presParOf" srcId="{C1E64038-274F-43BE-9C93-FBECD3CBDBA4}" destId="{59D867EA-5A4B-4AE3-923A-345B93B1CDA1}" srcOrd="12" destOrd="0" presId="urn:microsoft.com/office/officeart/2005/8/layout/vProcess5"/>
    <dgm:cxn modelId="{7C813AA0-7B21-4AEE-ADA7-445AE0B04621}" type="presParOf" srcId="{C1E64038-274F-43BE-9C93-FBECD3CBDBA4}" destId="{607911CC-A2D2-4D7F-B593-371654CF26CD}" srcOrd="13" destOrd="0" presId="urn:microsoft.com/office/officeart/2005/8/layout/vProcess5"/>
    <dgm:cxn modelId="{74A95B5D-BE0E-4B10-B613-C5C28DD821FE}" type="presParOf" srcId="{C1E64038-274F-43BE-9C93-FBECD3CBDBA4}" destId="{13E5D574-CFD8-4B74-8B01-CEEA4487C3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7975BD-3E28-484A-8C8F-3205D9C5389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1B199F3-E412-42F8-8E78-756FB64AE3A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200" dirty="0" err="1"/>
            <a:t>Evin</a:t>
          </a:r>
          <a:r>
            <a:rPr lang="en-US" sz="2200" dirty="0"/>
            <a:t> </a:t>
          </a:r>
          <a:r>
            <a:rPr lang="en-US" sz="2200" dirty="0" err="1"/>
            <a:t>odaları</a:t>
          </a:r>
          <a:r>
            <a:rPr lang="en-US" sz="2200" dirty="0"/>
            <a:t> </a:t>
          </a:r>
          <a:r>
            <a:rPr lang="en-US" sz="2200" dirty="0" err="1"/>
            <a:t>sık</a:t>
          </a:r>
          <a:r>
            <a:rPr lang="en-US" sz="2200" dirty="0"/>
            <a:t> </a:t>
          </a:r>
          <a:r>
            <a:rPr lang="en-US" sz="2200" dirty="0" err="1"/>
            <a:t>sık</a:t>
          </a:r>
          <a:r>
            <a:rPr lang="en-US" sz="2200" dirty="0"/>
            <a:t> </a:t>
          </a:r>
          <a:r>
            <a:rPr lang="en-US" sz="2200" dirty="0" err="1"/>
            <a:t>pencere</a:t>
          </a:r>
          <a:r>
            <a:rPr lang="en-US" sz="2200" dirty="0"/>
            <a:t> </a:t>
          </a:r>
          <a:r>
            <a:rPr lang="en-US" sz="2200" dirty="0" err="1"/>
            <a:t>açılarak</a:t>
          </a:r>
          <a:r>
            <a:rPr lang="en-US" sz="2200" dirty="0"/>
            <a:t> </a:t>
          </a:r>
          <a:r>
            <a:rPr lang="en-US" sz="2200" dirty="0" err="1"/>
            <a:t>havalandırılmalıdır</a:t>
          </a:r>
          <a:r>
            <a:rPr lang="tr-TR" sz="2200" dirty="0"/>
            <a:t>.</a:t>
          </a:r>
        </a:p>
        <a:p>
          <a:pPr>
            <a:lnSpc>
              <a:spcPct val="150000"/>
            </a:lnSpc>
          </a:pPr>
          <a:r>
            <a:rPr lang="en-US" sz="2200" dirty="0" err="1"/>
            <a:t>Ellerin</a:t>
          </a:r>
          <a:r>
            <a:rPr lang="en-US" sz="2200" dirty="0"/>
            <a:t> </a:t>
          </a:r>
          <a:r>
            <a:rPr lang="en-US" sz="2200" dirty="0" err="1"/>
            <a:t>sık</a:t>
          </a:r>
          <a:r>
            <a:rPr lang="en-US" sz="2200" dirty="0"/>
            <a:t> </a:t>
          </a:r>
          <a:r>
            <a:rPr lang="en-US" sz="2200" dirty="0" err="1"/>
            <a:t>sık</a:t>
          </a:r>
          <a:r>
            <a:rPr lang="en-US" sz="2200" dirty="0"/>
            <a:t> </a:t>
          </a:r>
          <a:r>
            <a:rPr lang="en-US" sz="2200" dirty="0" err="1"/>
            <a:t>en</a:t>
          </a:r>
          <a:r>
            <a:rPr lang="en-US" sz="2200" dirty="0"/>
            <a:t> </a:t>
          </a:r>
          <a:r>
            <a:rPr lang="en-US" sz="2200" dirty="0" err="1"/>
            <a:t>az</a:t>
          </a:r>
          <a:r>
            <a:rPr lang="en-US" sz="2200" dirty="0"/>
            <a:t> 20 </a:t>
          </a:r>
          <a:r>
            <a:rPr lang="en-US" sz="2200" dirty="0" err="1"/>
            <a:t>saniye</a:t>
          </a:r>
          <a:r>
            <a:rPr lang="en-US" sz="2200" dirty="0"/>
            <a:t> </a:t>
          </a:r>
          <a:r>
            <a:rPr lang="en-US" sz="2200" dirty="0" err="1"/>
            <a:t>su</a:t>
          </a:r>
          <a:r>
            <a:rPr lang="en-US" sz="2200" dirty="0"/>
            <a:t> </a:t>
          </a:r>
          <a:r>
            <a:rPr lang="en-US" sz="2200" dirty="0" err="1"/>
            <a:t>ve</a:t>
          </a:r>
          <a:r>
            <a:rPr lang="en-US" sz="2200" dirty="0"/>
            <a:t> </a:t>
          </a:r>
          <a:r>
            <a:rPr lang="en-US" sz="2200" dirty="0" err="1"/>
            <a:t>sabun</a:t>
          </a:r>
          <a:r>
            <a:rPr lang="en-US" sz="2200" dirty="0"/>
            <a:t> </a:t>
          </a:r>
          <a:r>
            <a:rPr lang="en-US" sz="2200" dirty="0" err="1"/>
            <a:t>ile</a:t>
          </a:r>
          <a:r>
            <a:rPr lang="en-US" sz="2200" dirty="0"/>
            <a:t> </a:t>
          </a:r>
          <a:r>
            <a:rPr lang="en-US" sz="2200" dirty="0" err="1"/>
            <a:t>ve</a:t>
          </a:r>
          <a:r>
            <a:rPr lang="en-US" sz="2200" dirty="0"/>
            <a:t> </a:t>
          </a:r>
          <a:r>
            <a:rPr lang="en-US" sz="2200" dirty="0" err="1"/>
            <a:t>elin</a:t>
          </a:r>
          <a:r>
            <a:rPr lang="en-US" sz="2200" dirty="0"/>
            <a:t> her </a:t>
          </a:r>
          <a:r>
            <a:rPr lang="en-US" sz="2200" dirty="0" err="1"/>
            <a:t>yüzeyi</a:t>
          </a:r>
          <a:r>
            <a:rPr lang="en-US" sz="2200" dirty="0"/>
            <a:t> </a:t>
          </a:r>
          <a:r>
            <a:rPr lang="en-US" sz="2200" dirty="0" err="1"/>
            <a:t>ovuşturularak</a:t>
          </a:r>
          <a:r>
            <a:rPr lang="en-US" sz="2200" dirty="0"/>
            <a:t> </a:t>
          </a:r>
          <a:r>
            <a:rPr lang="en-US" sz="2200" dirty="0" err="1"/>
            <a:t>yıkanması</a:t>
          </a:r>
          <a:r>
            <a:rPr lang="en-US" sz="2200" dirty="0"/>
            <a:t> </a:t>
          </a:r>
          <a:r>
            <a:rPr lang="en-US" sz="2200" dirty="0" err="1"/>
            <a:t>gerekmektedir</a:t>
          </a:r>
          <a:endParaRPr lang="tr-TR" sz="1600" dirty="0"/>
        </a:p>
      </dgm:t>
    </dgm:pt>
    <dgm:pt modelId="{34F4F51F-7BD8-4594-AABD-268058E01447}" type="parTrans" cxnId="{9BBC8979-621F-408C-8692-79B978ACAECB}">
      <dgm:prSet/>
      <dgm:spPr/>
      <dgm:t>
        <a:bodyPr/>
        <a:lstStyle/>
        <a:p>
          <a:endParaRPr lang="tr-TR"/>
        </a:p>
      </dgm:t>
    </dgm:pt>
    <dgm:pt modelId="{E23C0E67-828C-4EB8-91B1-CC9D5008C6B2}" type="sibTrans" cxnId="{9BBC8979-621F-408C-8692-79B978ACAECB}">
      <dgm:prSet/>
      <dgm:spPr/>
      <dgm:t>
        <a:bodyPr/>
        <a:lstStyle/>
        <a:p>
          <a:endParaRPr lang="tr-TR"/>
        </a:p>
      </dgm:t>
    </dgm:pt>
    <dgm:pt modelId="{F59E978E-5100-4177-BD1B-F83A1558C1E9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200" dirty="0" err="1"/>
            <a:t>Ellerin</a:t>
          </a:r>
          <a:r>
            <a:rPr lang="en-US" sz="2200" dirty="0"/>
            <a:t> </a:t>
          </a:r>
          <a:r>
            <a:rPr lang="en-US" sz="2200" dirty="0" err="1"/>
            <a:t>burun</a:t>
          </a:r>
          <a:r>
            <a:rPr lang="en-US" sz="2200" dirty="0"/>
            <a:t>, </a:t>
          </a:r>
          <a:r>
            <a:rPr lang="en-US" sz="2200" dirty="0" err="1"/>
            <a:t>ağız</a:t>
          </a:r>
          <a:r>
            <a:rPr lang="en-US" sz="2200" dirty="0"/>
            <a:t> </a:t>
          </a:r>
          <a:r>
            <a:rPr lang="en-US" sz="2200" dirty="0" err="1"/>
            <a:t>ve</a:t>
          </a:r>
          <a:r>
            <a:rPr lang="en-US" sz="2200" dirty="0"/>
            <a:t> </a:t>
          </a:r>
          <a:r>
            <a:rPr lang="en-US" sz="2200" dirty="0" err="1"/>
            <a:t>gözlerle</a:t>
          </a:r>
          <a:r>
            <a:rPr lang="en-US" sz="2200" dirty="0"/>
            <a:t> </a:t>
          </a:r>
          <a:r>
            <a:rPr lang="en-US" sz="2200" dirty="0" err="1"/>
            <a:t>teması</a:t>
          </a:r>
          <a:r>
            <a:rPr lang="en-US" sz="2200" dirty="0"/>
            <a:t> </a:t>
          </a:r>
          <a:r>
            <a:rPr lang="en-US" sz="2200" dirty="0" err="1"/>
            <a:t>olmamalıdır</a:t>
          </a:r>
          <a:r>
            <a:rPr lang="en-US" sz="2200" dirty="0"/>
            <a:t>, </a:t>
          </a:r>
          <a:r>
            <a:rPr lang="en-US" sz="2200" dirty="0" err="1"/>
            <a:t>kaçınılmalıdır</a:t>
          </a:r>
          <a:r>
            <a:rPr lang="en-US" sz="2200" dirty="0"/>
            <a:t>.</a:t>
          </a:r>
          <a:endParaRPr lang="tr-TR" sz="1600" b="1" i="0" dirty="0"/>
        </a:p>
      </dgm:t>
    </dgm:pt>
    <dgm:pt modelId="{432CEBB4-7E6C-4EE8-9E97-23DFD220E6A9}" type="parTrans" cxnId="{49548B34-D94E-4D07-B231-9280415BB8C7}">
      <dgm:prSet/>
      <dgm:spPr/>
      <dgm:t>
        <a:bodyPr/>
        <a:lstStyle/>
        <a:p>
          <a:endParaRPr lang="tr-TR"/>
        </a:p>
      </dgm:t>
    </dgm:pt>
    <dgm:pt modelId="{C2305D9F-CE16-47D3-90A4-A9FB5570C65E}" type="sibTrans" cxnId="{49548B34-D94E-4D07-B231-9280415BB8C7}">
      <dgm:prSet/>
      <dgm:spPr/>
      <dgm:t>
        <a:bodyPr/>
        <a:lstStyle/>
        <a:p>
          <a:endParaRPr lang="tr-TR"/>
        </a:p>
      </dgm:t>
    </dgm:pt>
    <dgm:pt modelId="{C98CFC48-46EB-4C5B-B5B7-01833BC04CF4}" type="pres">
      <dgm:prSet presAssocID="{167975BD-3E28-484A-8C8F-3205D9C53895}" presName="Name0" presStyleCnt="0">
        <dgm:presLayoutVars>
          <dgm:dir/>
          <dgm:resizeHandles val="exact"/>
        </dgm:presLayoutVars>
      </dgm:prSet>
      <dgm:spPr/>
    </dgm:pt>
    <dgm:pt modelId="{9CDA60C8-C1DB-4CA8-8EA9-B05225385855}" type="pres">
      <dgm:prSet presAssocID="{01B199F3-E412-42F8-8E78-756FB64AE3AC}" presName="composite" presStyleCnt="0"/>
      <dgm:spPr/>
    </dgm:pt>
    <dgm:pt modelId="{3E64F61C-F139-4644-A623-1A3F365FCE46}" type="pres">
      <dgm:prSet presAssocID="{01B199F3-E412-42F8-8E78-756FB64AE3AC}" presName="rect1" presStyleLbl="trAlignAcc1" presStyleIdx="0" presStyleCnt="2" custScaleX="138143" custLinFactNeighborX="2447" custLinFactNeighborY="-992">
        <dgm:presLayoutVars>
          <dgm:bulletEnabled val="1"/>
        </dgm:presLayoutVars>
      </dgm:prSet>
      <dgm:spPr/>
    </dgm:pt>
    <dgm:pt modelId="{238E9312-59C6-4C23-A722-CA02A97C6ACC}" type="pres">
      <dgm:prSet presAssocID="{01B199F3-E412-42F8-8E78-756FB64AE3AC}" presName="rect2" presStyleLbl="fgImgPlace1" presStyleIdx="0" presStyleCnt="2" custLinFactNeighborX="-64082" custLinFactNeighborY="9120"/>
      <dgm:spPr>
        <a:prstGeom prst="bevel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000" r="-116000"/>
          </a:stretch>
        </a:blipFill>
      </dgm:spPr>
    </dgm:pt>
    <dgm:pt modelId="{A1CD1BBE-38EE-4B02-B5D1-E4C915D17AF8}" type="pres">
      <dgm:prSet presAssocID="{E23C0E67-828C-4EB8-91B1-CC9D5008C6B2}" presName="sibTrans" presStyleCnt="0"/>
      <dgm:spPr/>
    </dgm:pt>
    <dgm:pt modelId="{E294944E-F8F1-4C99-B4FC-F087D93348F5}" type="pres">
      <dgm:prSet presAssocID="{F59E978E-5100-4177-BD1B-F83A1558C1E9}" presName="composite" presStyleCnt="0"/>
      <dgm:spPr/>
    </dgm:pt>
    <dgm:pt modelId="{27D3CD59-0736-4E43-9545-B651132D581A}" type="pres">
      <dgm:prSet presAssocID="{F59E978E-5100-4177-BD1B-F83A1558C1E9}" presName="rect1" presStyleLbl="trAlignAcc1" presStyleIdx="1" presStyleCnt="2" custScaleX="120878" custScaleY="72564" custLinFactNeighborX="-4150" custLinFactNeighborY="-14033">
        <dgm:presLayoutVars>
          <dgm:bulletEnabled val="1"/>
        </dgm:presLayoutVars>
      </dgm:prSet>
      <dgm:spPr/>
    </dgm:pt>
    <dgm:pt modelId="{F2A945B1-CE0A-497F-A5AE-2634693DEFC5}" type="pres">
      <dgm:prSet presAssocID="{F59E978E-5100-4177-BD1B-F83A1558C1E9}" presName="rect2" presStyleLbl="fgImgPlace1" presStyleIdx="1" presStyleCnt="2" custLinFactNeighborX="-64082" custLinFactNeighborY="740"/>
      <dgm:spPr>
        <a:prstGeom prst="bevel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36E5BA0E-169C-44DF-8A64-D0A73B4D6001}" type="presOf" srcId="{167975BD-3E28-484A-8C8F-3205D9C53895}" destId="{C98CFC48-46EB-4C5B-B5B7-01833BC04CF4}" srcOrd="0" destOrd="0" presId="urn:microsoft.com/office/officeart/2008/layout/PictureStrips"/>
    <dgm:cxn modelId="{49548B34-D94E-4D07-B231-9280415BB8C7}" srcId="{167975BD-3E28-484A-8C8F-3205D9C53895}" destId="{F59E978E-5100-4177-BD1B-F83A1558C1E9}" srcOrd="1" destOrd="0" parTransId="{432CEBB4-7E6C-4EE8-9E97-23DFD220E6A9}" sibTransId="{C2305D9F-CE16-47D3-90A4-A9FB5570C65E}"/>
    <dgm:cxn modelId="{23D9CC39-4D54-4F07-B5DF-C065979881A7}" type="presOf" srcId="{F59E978E-5100-4177-BD1B-F83A1558C1E9}" destId="{27D3CD59-0736-4E43-9545-B651132D581A}" srcOrd="0" destOrd="0" presId="urn:microsoft.com/office/officeart/2008/layout/PictureStrips"/>
    <dgm:cxn modelId="{84E3EA61-E4D5-4BA0-9482-AF76EEB825FF}" type="presOf" srcId="{01B199F3-E412-42F8-8E78-756FB64AE3AC}" destId="{3E64F61C-F139-4644-A623-1A3F365FCE46}" srcOrd="0" destOrd="0" presId="urn:microsoft.com/office/officeart/2008/layout/PictureStrips"/>
    <dgm:cxn modelId="{9BBC8979-621F-408C-8692-79B978ACAECB}" srcId="{167975BD-3E28-484A-8C8F-3205D9C53895}" destId="{01B199F3-E412-42F8-8E78-756FB64AE3AC}" srcOrd="0" destOrd="0" parTransId="{34F4F51F-7BD8-4594-AABD-268058E01447}" sibTransId="{E23C0E67-828C-4EB8-91B1-CC9D5008C6B2}"/>
    <dgm:cxn modelId="{0B99B3EC-B3C0-4AFB-B4E5-BA54F6D1BFDA}" type="presParOf" srcId="{C98CFC48-46EB-4C5B-B5B7-01833BC04CF4}" destId="{9CDA60C8-C1DB-4CA8-8EA9-B05225385855}" srcOrd="0" destOrd="0" presId="urn:microsoft.com/office/officeart/2008/layout/PictureStrips"/>
    <dgm:cxn modelId="{3B869A0A-841E-4153-8D9D-F53263FAC20D}" type="presParOf" srcId="{9CDA60C8-C1DB-4CA8-8EA9-B05225385855}" destId="{3E64F61C-F139-4644-A623-1A3F365FCE46}" srcOrd="0" destOrd="0" presId="urn:microsoft.com/office/officeart/2008/layout/PictureStrips"/>
    <dgm:cxn modelId="{0FFF9F11-DDFC-4ADE-8E6D-A4B6FF7414A2}" type="presParOf" srcId="{9CDA60C8-C1DB-4CA8-8EA9-B05225385855}" destId="{238E9312-59C6-4C23-A722-CA02A97C6ACC}" srcOrd="1" destOrd="0" presId="urn:microsoft.com/office/officeart/2008/layout/PictureStrips"/>
    <dgm:cxn modelId="{E8CF69C4-2EEC-45F3-A13A-DD11F84CAC7C}" type="presParOf" srcId="{C98CFC48-46EB-4C5B-B5B7-01833BC04CF4}" destId="{A1CD1BBE-38EE-4B02-B5D1-E4C915D17AF8}" srcOrd="1" destOrd="0" presId="urn:microsoft.com/office/officeart/2008/layout/PictureStrips"/>
    <dgm:cxn modelId="{E67C8B7A-33D1-48CF-BBAF-B19838E7B591}" type="presParOf" srcId="{C98CFC48-46EB-4C5B-B5B7-01833BC04CF4}" destId="{E294944E-F8F1-4C99-B4FC-F087D93348F5}" srcOrd="2" destOrd="0" presId="urn:microsoft.com/office/officeart/2008/layout/PictureStrips"/>
    <dgm:cxn modelId="{0407687F-CC12-43F1-B7DD-84709C74EBD4}" type="presParOf" srcId="{E294944E-F8F1-4C99-B4FC-F087D93348F5}" destId="{27D3CD59-0736-4E43-9545-B651132D581A}" srcOrd="0" destOrd="0" presId="urn:microsoft.com/office/officeart/2008/layout/PictureStrips"/>
    <dgm:cxn modelId="{437F65A4-82C9-4580-8E81-D7037CBA70B5}" type="presParOf" srcId="{E294944E-F8F1-4C99-B4FC-F087D93348F5}" destId="{F2A945B1-CE0A-497F-A5AE-2634693DEFC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817FB-7949-4494-831B-CD46F8E6079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B532CF7-4E3E-4893-8DE2-AA35055845A0}">
      <dgm:prSet/>
      <dgm:spPr/>
      <dgm:t>
        <a:bodyPr/>
        <a:lstStyle/>
        <a:p>
          <a:pPr algn="ctr" rtl="0"/>
          <a:r>
            <a:rPr lang="en-US" dirty="0" err="1"/>
            <a:t>Sosyal</a:t>
          </a:r>
          <a:r>
            <a:rPr lang="en-US" dirty="0"/>
            <a:t> </a:t>
          </a:r>
          <a:r>
            <a:rPr lang="en-US" dirty="0" err="1"/>
            <a:t>Mesafe</a:t>
          </a:r>
          <a:r>
            <a:rPr lang="en-US" dirty="0"/>
            <a:t> </a:t>
          </a:r>
        </a:p>
      </dgm:t>
    </dgm:pt>
    <dgm:pt modelId="{D45E2E76-FAD0-447A-B115-FCE4C2FC2712}" type="parTrans" cxnId="{9DF63DC4-83AE-40CB-AEAC-2FC36E9F500B}">
      <dgm:prSet/>
      <dgm:spPr/>
      <dgm:t>
        <a:bodyPr/>
        <a:lstStyle/>
        <a:p>
          <a:endParaRPr lang="en-US"/>
        </a:p>
      </dgm:t>
    </dgm:pt>
    <dgm:pt modelId="{82DE7EAC-9034-462A-9735-46379E52711C}" type="sibTrans" cxnId="{9DF63DC4-83AE-40CB-AEAC-2FC36E9F500B}">
      <dgm:prSet/>
      <dgm:spPr/>
      <dgm:t>
        <a:bodyPr/>
        <a:lstStyle/>
        <a:p>
          <a:endParaRPr lang="en-US"/>
        </a:p>
      </dgm:t>
    </dgm:pt>
    <dgm:pt modelId="{8C509E64-1C06-488D-8083-89C36F03B02F}">
      <dgm:prSet/>
      <dgm:spPr/>
      <dgm:t>
        <a:bodyPr/>
        <a:lstStyle/>
        <a:p>
          <a:pPr rtl="0"/>
          <a:r>
            <a:rPr lang="en-US"/>
            <a:t>Kalabalık olarak bulunulan durumlardan kaçınmak ve bir başka kişi ile mesafeyi sürdürmektir. </a:t>
          </a:r>
        </a:p>
      </dgm:t>
    </dgm:pt>
    <dgm:pt modelId="{66F6C4CA-5CDD-4ABB-8C67-31EBE253E8AD}" type="parTrans" cxnId="{2B15EDBB-BC58-442B-BBCA-433F4A8DF5E2}">
      <dgm:prSet/>
      <dgm:spPr/>
      <dgm:t>
        <a:bodyPr/>
        <a:lstStyle/>
        <a:p>
          <a:endParaRPr lang="en-US"/>
        </a:p>
      </dgm:t>
    </dgm:pt>
    <dgm:pt modelId="{8B541F00-86C8-4932-934F-4290A9388808}" type="sibTrans" cxnId="{2B15EDBB-BC58-442B-BBCA-433F4A8DF5E2}">
      <dgm:prSet/>
      <dgm:spPr/>
      <dgm:t>
        <a:bodyPr/>
        <a:lstStyle/>
        <a:p>
          <a:endParaRPr lang="en-US"/>
        </a:p>
      </dgm:t>
    </dgm:pt>
    <dgm:pt modelId="{B84E9945-ABC9-460E-836D-C2CAC168D0FD}">
      <dgm:prSet/>
      <dgm:spPr/>
      <dgm:t>
        <a:bodyPr/>
        <a:lstStyle/>
        <a:p>
          <a:pPr rtl="0"/>
          <a:r>
            <a:rPr lang="en-US" dirty="0"/>
            <a:t>COVID-19 </a:t>
          </a:r>
          <a:r>
            <a:rPr lang="en-US" dirty="0" err="1"/>
            <a:t>enfeksiyonu</a:t>
          </a:r>
          <a:r>
            <a:rPr lang="en-US" dirty="0"/>
            <a:t> </a:t>
          </a:r>
          <a:r>
            <a:rPr lang="en-US" dirty="0" err="1"/>
            <a:t>için</a:t>
          </a:r>
          <a:r>
            <a:rPr lang="en-US" dirty="0"/>
            <a:t> </a:t>
          </a:r>
          <a:r>
            <a:rPr lang="en-US" dirty="0" err="1"/>
            <a:t>bu</a:t>
          </a:r>
          <a:r>
            <a:rPr lang="en-US" dirty="0"/>
            <a:t> </a:t>
          </a:r>
          <a:r>
            <a:rPr lang="en-US" dirty="0" err="1"/>
            <a:t>mesafe</a:t>
          </a:r>
          <a:r>
            <a:rPr lang="en-US" dirty="0"/>
            <a:t> 2 </a:t>
          </a:r>
          <a:r>
            <a:rPr lang="en-US" dirty="0" err="1"/>
            <a:t>metre</a:t>
          </a:r>
          <a:r>
            <a:rPr lang="en-US" dirty="0"/>
            <a:t> </a:t>
          </a:r>
          <a:r>
            <a:rPr lang="en-US" dirty="0" err="1"/>
            <a:t>olarak</a:t>
          </a:r>
          <a:r>
            <a:rPr lang="en-US" dirty="0"/>
            <a:t> </a:t>
          </a:r>
          <a:r>
            <a:rPr lang="en-US" dirty="0" err="1"/>
            <a:t>belirtilmektedir</a:t>
          </a:r>
          <a:r>
            <a:rPr lang="en-US" dirty="0"/>
            <a:t>. </a:t>
          </a:r>
        </a:p>
      </dgm:t>
    </dgm:pt>
    <dgm:pt modelId="{0AA8140F-DCC7-425C-8832-31F6F69F03E6}" type="parTrans" cxnId="{3E5E8FE4-0F2F-4574-9A84-8C8A7344B240}">
      <dgm:prSet/>
      <dgm:spPr/>
      <dgm:t>
        <a:bodyPr/>
        <a:lstStyle/>
        <a:p>
          <a:endParaRPr lang="en-US"/>
        </a:p>
      </dgm:t>
    </dgm:pt>
    <dgm:pt modelId="{C9E37B5C-B133-4E5A-A333-A3DF7044DCC4}" type="sibTrans" cxnId="{3E5E8FE4-0F2F-4574-9A84-8C8A7344B240}">
      <dgm:prSet/>
      <dgm:spPr/>
      <dgm:t>
        <a:bodyPr/>
        <a:lstStyle/>
        <a:p>
          <a:endParaRPr lang="en-US"/>
        </a:p>
      </dgm:t>
    </dgm:pt>
    <dgm:pt modelId="{57E6632E-D13E-479C-9FE6-BA0F16CD73BC}">
      <dgm:prSet/>
      <dgm:spPr/>
      <dgm:t>
        <a:bodyPr/>
        <a:lstStyle/>
        <a:p>
          <a:pPr rtl="0"/>
          <a:r>
            <a:rPr lang="en-US" dirty="0" err="1"/>
            <a:t>Sağlık</a:t>
          </a:r>
          <a:r>
            <a:rPr lang="en-US" dirty="0"/>
            <a:t> </a:t>
          </a:r>
          <a:r>
            <a:rPr lang="en-US" dirty="0" err="1"/>
            <a:t>Bakanlığı</a:t>
          </a:r>
          <a:r>
            <a:rPr lang="en-US" dirty="0"/>
            <a:t> </a:t>
          </a:r>
          <a:r>
            <a:rPr lang="en-US" dirty="0" err="1"/>
            <a:t>tarafından</a:t>
          </a:r>
          <a:r>
            <a:rPr lang="en-US" dirty="0"/>
            <a:t> </a:t>
          </a:r>
          <a:r>
            <a:rPr lang="en-US" dirty="0" err="1"/>
            <a:t>hazırlanan</a:t>
          </a:r>
          <a:r>
            <a:rPr lang="en-US" dirty="0"/>
            <a:t> </a:t>
          </a:r>
          <a:r>
            <a:rPr lang="en-US" dirty="0" err="1"/>
            <a:t>rehberde</a:t>
          </a:r>
          <a:r>
            <a:rPr lang="en-US" dirty="0"/>
            <a:t> </a:t>
          </a:r>
          <a:r>
            <a:rPr lang="en-US" dirty="0" err="1"/>
            <a:t>ise</a:t>
          </a:r>
          <a:r>
            <a:rPr lang="en-US" dirty="0"/>
            <a:t> 1 </a:t>
          </a:r>
          <a:r>
            <a:rPr lang="en-US" dirty="0" err="1"/>
            <a:t>metre</a:t>
          </a:r>
          <a:r>
            <a:rPr lang="en-US" dirty="0"/>
            <a:t> </a:t>
          </a:r>
          <a:r>
            <a:rPr lang="en-US" dirty="0" err="1"/>
            <a:t>olarak</a:t>
          </a:r>
          <a:r>
            <a:rPr lang="en-US" dirty="0"/>
            <a:t> </a:t>
          </a:r>
          <a:r>
            <a:rPr lang="en-US" dirty="0" err="1"/>
            <a:t>verilmiştir</a:t>
          </a:r>
          <a:endParaRPr lang="en-US" dirty="0"/>
        </a:p>
      </dgm:t>
    </dgm:pt>
    <dgm:pt modelId="{194D2A6F-8343-45DC-B3D1-5A3A1ECC0182}" type="parTrans" cxnId="{848EF193-FE15-41C6-96CB-43405A50237D}">
      <dgm:prSet/>
      <dgm:spPr/>
      <dgm:t>
        <a:bodyPr/>
        <a:lstStyle/>
        <a:p>
          <a:endParaRPr lang="en-US"/>
        </a:p>
      </dgm:t>
    </dgm:pt>
    <dgm:pt modelId="{87F544D5-CB84-4DFC-9691-B98A79B0734C}" type="sibTrans" cxnId="{848EF193-FE15-41C6-96CB-43405A50237D}">
      <dgm:prSet/>
      <dgm:spPr/>
      <dgm:t>
        <a:bodyPr/>
        <a:lstStyle/>
        <a:p>
          <a:endParaRPr lang="en-US"/>
        </a:p>
      </dgm:t>
    </dgm:pt>
    <dgm:pt modelId="{3F1EC626-0235-41B5-8DA8-9F9F7BA6EE21}" type="pres">
      <dgm:prSet presAssocID="{90B817FB-7949-4494-831B-CD46F8E6079B}" presName="linear" presStyleCnt="0">
        <dgm:presLayoutVars>
          <dgm:animLvl val="lvl"/>
          <dgm:resizeHandles val="exact"/>
        </dgm:presLayoutVars>
      </dgm:prSet>
      <dgm:spPr/>
    </dgm:pt>
    <dgm:pt modelId="{D02C5DB3-1815-4C2D-A775-725975CE18B9}" type="pres">
      <dgm:prSet presAssocID="{FB532CF7-4E3E-4893-8DE2-AA35055845A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16554E1-8ABA-4C79-89DF-73BF4595FF9B}" type="pres">
      <dgm:prSet presAssocID="{82DE7EAC-9034-462A-9735-46379E52711C}" presName="spacer" presStyleCnt="0"/>
      <dgm:spPr/>
    </dgm:pt>
    <dgm:pt modelId="{D90656C0-4559-4D2E-A239-482AB2E0A761}" type="pres">
      <dgm:prSet presAssocID="{8C509E64-1C06-488D-8083-89C36F03B0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BBF33A9-058D-46C9-8C61-9E35172FC7A9}" type="pres">
      <dgm:prSet presAssocID="{8B541F00-86C8-4932-934F-4290A9388808}" presName="spacer" presStyleCnt="0"/>
      <dgm:spPr/>
    </dgm:pt>
    <dgm:pt modelId="{E5FE8C85-D8C6-4F96-85B8-90D25B80D172}" type="pres">
      <dgm:prSet presAssocID="{B84E9945-ABC9-460E-836D-C2CAC168D0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5E0326-A8A9-458E-9EA7-21C968ADDD5A}" type="pres">
      <dgm:prSet presAssocID="{C9E37B5C-B133-4E5A-A333-A3DF7044DCC4}" presName="spacer" presStyleCnt="0"/>
      <dgm:spPr/>
    </dgm:pt>
    <dgm:pt modelId="{B81DF3D4-8E37-4A3A-A068-765B93CCDBF8}" type="pres">
      <dgm:prSet presAssocID="{57E6632E-D13E-479C-9FE6-BA0F16CD73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B73C00-361B-49DE-87C4-418542F8B991}" type="presOf" srcId="{B84E9945-ABC9-460E-836D-C2CAC168D0FD}" destId="{E5FE8C85-D8C6-4F96-85B8-90D25B80D172}" srcOrd="0" destOrd="0" presId="urn:microsoft.com/office/officeart/2005/8/layout/vList2"/>
    <dgm:cxn modelId="{0ACFA60B-BB6C-4854-B6C6-C8E60F6463AB}" type="presOf" srcId="{FB532CF7-4E3E-4893-8DE2-AA35055845A0}" destId="{D02C5DB3-1815-4C2D-A775-725975CE18B9}" srcOrd="0" destOrd="0" presId="urn:microsoft.com/office/officeart/2005/8/layout/vList2"/>
    <dgm:cxn modelId="{8EB5B937-686C-460D-8A3C-E518E5CE72B0}" type="presOf" srcId="{90B817FB-7949-4494-831B-CD46F8E6079B}" destId="{3F1EC626-0235-41B5-8DA8-9F9F7BA6EE21}" srcOrd="0" destOrd="0" presId="urn:microsoft.com/office/officeart/2005/8/layout/vList2"/>
    <dgm:cxn modelId="{6B6D9876-8BC2-43C1-A9A6-70A290F11753}" type="presOf" srcId="{57E6632E-D13E-479C-9FE6-BA0F16CD73BC}" destId="{B81DF3D4-8E37-4A3A-A068-765B93CCDBF8}" srcOrd="0" destOrd="0" presId="urn:microsoft.com/office/officeart/2005/8/layout/vList2"/>
    <dgm:cxn modelId="{848EF193-FE15-41C6-96CB-43405A50237D}" srcId="{90B817FB-7949-4494-831B-CD46F8E6079B}" destId="{57E6632E-D13E-479C-9FE6-BA0F16CD73BC}" srcOrd="3" destOrd="0" parTransId="{194D2A6F-8343-45DC-B3D1-5A3A1ECC0182}" sibTransId="{87F544D5-CB84-4DFC-9691-B98A79B0734C}"/>
    <dgm:cxn modelId="{8E401FB7-F462-4930-BB7C-683CBEC2087C}" type="presOf" srcId="{8C509E64-1C06-488D-8083-89C36F03B02F}" destId="{D90656C0-4559-4D2E-A239-482AB2E0A761}" srcOrd="0" destOrd="0" presId="urn:microsoft.com/office/officeart/2005/8/layout/vList2"/>
    <dgm:cxn modelId="{2B15EDBB-BC58-442B-BBCA-433F4A8DF5E2}" srcId="{90B817FB-7949-4494-831B-CD46F8E6079B}" destId="{8C509E64-1C06-488D-8083-89C36F03B02F}" srcOrd="1" destOrd="0" parTransId="{66F6C4CA-5CDD-4ABB-8C67-31EBE253E8AD}" sibTransId="{8B541F00-86C8-4932-934F-4290A9388808}"/>
    <dgm:cxn modelId="{9DF63DC4-83AE-40CB-AEAC-2FC36E9F500B}" srcId="{90B817FB-7949-4494-831B-CD46F8E6079B}" destId="{FB532CF7-4E3E-4893-8DE2-AA35055845A0}" srcOrd="0" destOrd="0" parTransId="{D45E2E76-FAD0-447A-B115-FCE4C2FC2712}" sibTransId="{82DE7EAC-9034-462A-9735-46379E52711C}"/>
    <dgm:cxn modelId="{3E5E8FE4-0F2F-4574-9A84-8C8A7344B240}" srcId="{90B817FB-7949-4494-831B-CD46F8E6079B}" destId="{B84E9945-ABC9-460E-836D-C2CAC168D0FD}" srcOrd="2" destOrd="0" parTransId="{0AA8140F-DCC7-425C-8832-31F6F69F03E6}" sibTransId="{C9E37B5C-B133-4E5A-A333-A3DF7044DCC4}"/>
    <dgm:cxn modelId="{8CCC1DAD-23F7-4C39-B1AB-475352E8956E}" type="presParOf" srcId="{3F1EC626-0235-41B5-8DA8-9F9F7BA6EE21}" destId="{D02C5DB3-1815-4C2D-A775-725975CE18B9}" srcOrd="0" destOrd="0" presId="urn:microsoft.com/office/officeart/2005/8/layout/vList2"/>
    <dgm:cxn modelId="{904CA40E-3EF0-454F-9EFD-610F5222B4DE}" type="presParOf" srcId="{3F1EC626-0235-41B5-8DA8-9F9F7BA6EE21}" destId="{716554E1-8ABA-4C79-89DF-73BF4595FF9B}" srcOrd="1" destOrd="0" presId="urn:microsoft.com/office/officeart/2005/8/layout/vList2"/>
    <dgm:cxn modelId="{8688777C-4236-4BE9-87CA-81D464A7B6CA}" type="presParOf" srcId="{3F1EC626-0235-41B5-8DA8-9F9F7BA6EE21}" destId="{D90656C0-4559-4D2E-A239-482AB2E0A761}" srcOrd="2" destOrd="0" presId="urn:microsoft.com/office/officeart/2005/8/layout/vList2"/>
    <dgm:cxn modelId="{E4769727-A18C-4D7F-949F-38F7EB28A342}" type="presParOf" srcId="{3F1EC626-0235-41B5-8DA8-9F9F7BA6EE21}" destId="{DBBF33A9-058D-46C9-8C61-9E35172FC7A9}" srcOrd="3" destOrd="0" presId="urn:microsoft.com/office/officeart/2005/8/layout/vList2"/>
    <dgm:cxn modelId="{4D9A6E6C-0B38-4467-9BE1-F448B6F79114}" type="presParOf" srcId="{3F1EC626-0235-41B5-8DA8-9F9F7BA6EE21}" destId="{E5FE8C85-D8C6-4F96-85B8-90D25B80D172}" srcOrd="4" destOrd="0" presId="urn:microsoft.com/office/officeart/2005/8/layout/vList2"/>
    <dgm:cxn modelId="{F5288BE7-324B-4FF4-A879-BBB7B149B101}" type="presParOf" srcId="{3F1EC626-0235-41B5-8DA8-9F9F7BA6EE21}" destId="{325E0326-A8A9-458E-9EA7-21C968ADDD5A}" srcOrd="5" destOrd="0" presId="urn:microsoft.com/office/officeart/2005/8/layout/vList2"/>
    <dgm:cxn modelId="{44C7069B-920F-46D6-9371-66F3C2F2BA2E}" type="presParOf" srcId="{3F1EC626-0235-41B5-8DA8-9F9F7BA6EE21}" destId="{B81DF3D4-8E37-4A3A-A068-765B93CCDB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2DCBE-2659-481E-B593-309DCFB11FFF}" type="doc">
      <dgm:prSet loTypeId="urn:microsoft.com/office/officeart/2005/8/layout/hList7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024955-08C8-4634-9413-43E7B3738DF4}">
      <dgm:prSet/>
      <dgm:spPr/>
      <dgm:t>
        <a:bodyPr/>
        <a:lstStyle/>
        <a:p>
          <a:pPr rtl="0"/>
          <a:r>
            <a:rPr lang="en-US"/>
            <a:t>Toplantıların iptal edilmesi </a:t>
          </a:r>
        </a:p>
      </dgm:t>
    </dgm:pt>
    <dgm:pt modelId="{0F5BCB05-166D-4427-B71E-07ECB1B9429F}" type="parTrans" cxnId="{790307E1-9C41-4F80-B10B-3DAAEAB0E71D}">
      <dgm:prSet/>
      <dgm:spPr/>
      <dgm:t>
        <a:bodyPr/>
        <a:lstStyle/>
        <a:p>
          <a:endParaRPr lang="en-US"/>
        </a:p>
      </dgm:t>
    </dgm:pt>
    <dgm:pt modelId="{E85AABCD-32B2-4BFF-8376-9507D6DDDF38}" type="sibTrans" cxnId="{790307E1-9C41-4F80-B10B-3DAAEAB0E71D}">
      <dgm:prSet/>
      <dgm:spPr/>
      <dgm:t>
        <a:bodyPr/>
        <a:lstStyle/>
        <a:p>
          <a:endParaRPr lang="en-US"/>
        </a:p>
      </dgm:t>
    </dgm:pt>
    <dgm:pt modelId="{058AD6BE-AAB2-42AF-98B0-DEE488A4787B}">
      <dgm:prSet/>
      <dgm:spPr/>
      <dgm:t>
        <a:bodyPr/>
        <a:lstStyle/>
        <a:p>
          <a:pPr rtl="0"/>
          <a:r>
            <a:rPr lang="en-US"/>
            <a:t>Yüz yüze eğitime ara verilmesi </a:t>
          </a:r>
        </a:p>
      </dgm:t>
    </dgm:pt>
    <dgm:pt modelId="{91BE23DD-11D7-47B6-A685-6C6FC241408C}" type="parTrans" cxnId="{B16D27FF-816D-49B0-9C34-4A3ACC90A831}">
      <dgm:prSet/>
      <dgm:spPr/>
      <dgm:t>
        <a:bodyPr/>
        <a:lstStyle/>
        <a:p>
          <a:endParaRPr lang="en-US"/>
        </a:p>
      </dgm:t>
    </dgm:pt>
    <dgm:pt modelId="{8FCE9A08-EB35-4A4C-A117-5751B7AF42BE}" type="sibTrans" cxnId="{B16D27FF-816D-49B0-9C34-4A3ACC90A831}">
      <dgm:prSet/>
      <dgm:spPr/>
      <dgm:t>
        <a:bodyPr/>
        <a:lstStyle/>
        <a:p>
          <a:endParaRPr lang="en-US"/>
        </a:p>
      </dgm:t>
    </dgm:pt>
    <dgm:pt modelId="{D1FFEC7A-DAF2-43ED-8CAF-22AE44112183}">
      <dgm:prSet/>
      <dgm:spPr/>
      <dgm:t>
        <a:bodyPr/>
        <a:lstStyle/>
        <a:p>
          <a:pPr rtl="0"/>
          <a:r>
            <a:rPr lang="en-US"/>
            <a:t>İşyerlerinin kapatılması </a:t>
          </a:r>
        </a:p>
      </dgm:t>
    </dgm:pt>
    <dgm:pt modelId="{41837274-C6F8-411A-A0D7-A52630B68708}" type="parTrans" cxnId="{6A5A3E3E-F8D0-4642-926C-A225DAB34BB3}">
      <dgm:prSet/>
      <dgm:spPr/>
      <dgm:t>
        <a:bodyPr/>
        <a:lstStyle/>
        <a:p>
          <a:endParaRPr lang="en-US"/>
        </a:p>
      </dgm:t>
    </dgm:pt>
    <dgm:pt modelId="{C52BAB46-60E3-4EC5-8BDA-1205359CB5FF}" type="sibTrans" cxnId="{6A5A3E3E-F8D0-4642-926C-A225DAB34BB3}">
      <dgm:prSet/>
      <dgm:spPr/>
      <dgm:t>
        <a:bodyPr/>
        <a:lstStyle/>
        <a:p>
          <a:endParaRPr lang="en-US"/>
        </a:p>
      </dgm:t>
    </dgm:pt>
    <dgm:pt modelId="{89F2FA0F-7EA0-4E5D-8560-13D85216DAB9}">
      <dgm:prSet/>
      <dgm:spPr/>
      <dgm:t>
        <a:bodyPr/>
        <a:lstStyle/>
        <a:p>
          <a:pPr rtl="0"/>
          <a:r>
            <a:rPr lang="en-US"/>
            <a:t>Seyahatin kısıtlanması</a:t>
          </a:r>
        </a:p>
      </dgm:t>
    </dgm:pt>
    <dgm:pt modelId="{CB39BB07-E8A9-4CD9-B358-CCDD3791F9B6}" type="parTrans" cxnId="{88142056-555C-467C-8E30-9C5991878CB1}">
      <dgm:prSet/>
      <dgm:spPr/>
      <dgm:t>
        <a:bodyPr/>
        <a:lstStyle/>
        <a:p>
          <a:endParaRPr lang="en-US"/>
        </a:p>
      </dgm:t>
    </dgm:pt>
    <dgm:pt modelId="{22A2A9DA-DD9E-45AA-9AA9-87EFCA208798}" type="sibTrans" cxnId="{88142056-555C-467C-8E30-9C5991878CB1}">
      <dgm:prSet/>
      <dgm:spPr/>
      <dgm:t>
        <a:bodyPr/>
        <a:lstStyle/>
        <a:p>
          <a:endParaRPr lang="en-US"/>
        </a:p>
      </dgm:t>
    </dgm:pt>
    <dgm:pt modelId="{77A6E456-8EC1-4308-B48D-504D72D1411F}" type="pres">
      <dgm:prSet presAssocID="{27A2DCBE-2659-481E-B593-309DCFB11FFF}" presName="Name0" presStyleCnt="0">
        <dgm:presLayoutVars>
          <dgm:dir/>
          <dgm:resizeHandles val="exact"/>
        </dgm:presLayoutVars>
      </dgm:prSet>
      <dgm:spPr/>
    </dgm:pt>
    <dgm:pt modelId="{2CAB32D2-6DFC-4776-83EF-6FE49096D360}" type="pres">
      <dgm:prSet presAssocID="{27A2DCBE-2659-481E-B593-309DCFB11FFF}" presName="fgShape" presStyleLbl="fgShp" presStyleIdx="0" presStyleCnt="1"/>
      <dgm:spPr/>
    </dgm:pt>
    <dgm:pt modelId="{F4B25E3E-0EE6-4F2F-A0CF-BA45F4B26AE1}" type="pres">
      <dgm:prSet presAssocID="{27A2DCBE-2659-481E-B593-309DCFB11FFF}" presName="linComp" presStyleCnt="0"/>
      <dgm:spPr/>
    </dgm:pt>
    <dgm:pt modelId="{77E33999-CDC1-417E-8D54-11EC6142113C}" type="pres">
      <dgm:prSet presAssocID="{93024955-08C8-4634-9413-43E7B3738DF4}" presName="compNode" presStyleCnt="0"/>
      <dgm:spPr/>
    </dgm:pt>
    <dgm:pt modelId="{FC2A1D4E-E360-487E-BEF6-14101D870AA6}" type="pres">
      <dgm:prSet presAssocID="{93024955-08C8-4634-9413-43E7B3738DF4}" presName="bkgdShape" presStyleLbl="node1" presStyleIdx="0" presStyleCnt="4"/>
      <dgm:spPr/>
    </dgm:pt>
    <dgm:pt modelId="{239B4367-CB32-472E-9595-44365AAD7604}" type="pres">
      <dgm:prSet presAssocID="{93024955-08C8-4634-9413-43E7B3738DF4}" presName="nodeTx" presStyleLbl="node1" presStyleIdx="0" presStyleCnt="4">
        <dgm:presLayoutVars>
          <dgm:bulletEnabled val="1"/>
        </dgm:presLayoutVars>
      </dgm:prSet>
      <dgm:spPr/>
    </dgm:pt>
    <dgm:pt modelId="{7F1DFB5D-C07C-4500-977A-C36E386F3845}" type="pres">
      <dgm:prSet presAssocID="{93024955-08C8-4634-9413-43E7B3738DF4}" presName="invisiNode" presStyleLbl="node1" presStyleIdx="0" presStyleCnt="4"/>
      <dgm:spPr/>
    </dgm:pt>
    <dgm:pt modelId="{A93FACBF-5A2E-4EFF-ABD6-40FEDD9435EA}" type="pres">
      <dgm:prSet presAssocID="{93024955-08C8-4634-9413-43E7B3738DF4}" presName="imagNode" presStyleLbl="fgImgPlace1" presStyleIdx="0" presStyleCnt="4"/>
      <dgm:spPr/>
    </dgm:pt>
    <dgm:pt modelId="{AB465C91-9336-46DB-9CE8-65D448C34609}" type="pres">
      <dgm:prSet presAssocID="{E85AABCD-32B2-4BFF-8376-9507D6DDDF38}" presName="sibTrans" presStyleLbl="sibTrans2D1" presStyleIdx="0" presStyleCnt="0"/>
      <dgm:spPr/>
    </dgm:pt>
    <dgm:pt modelId="{A3BACF58-547A-46DF-A90B-4DCD1F05CAF1}" type="pres">
      <dgm:prSet presAssocID="{058AD6BE-AAB2-42AF-98B0-DEE488A4787B}" presName="compNode" presStyleCnt="0"/>
      <dgm:spPr/>
    </dgm:pt>
    <dgm:pt modelId="{B273519F-FA90-4175-9316-A8A7AB54E261}" type="pres">
      <dgm:prSet presAssocID="{058AD6BE-AAB2-42AF-98B0-DEE488A4787B}" presName="bkgdShape" presStyleLbl="node1" presStyleIdx="1" presStyleCnt="4"/>
      <dgm:spPr/>
    </dgm:pt>
    <dgm:pt modelId="{867ADDB6-E66C-4177-9B36-19E2D66BA262}" type="pres">
      <dgm:prSet presAssocID="{058AD6BE-AAB2-42AF-98B0-DEE488A4787B}" presName="nodeTx" presStyleLbl="node1" presStyleIdx="1" presStyleCnt="4">
        <dgm:presLayoutVars>
          <dgm:bulletEnabled val="1"/>
        </dgm:presLayoutVars>
      </dgm:prSet>
      <dgm:spPr/>
    </dgm:pt>
    <dgm:pt modelId="{862A61F0-697E-4B14-8CC3-9F2F8E91FC04}" type="pres">
      <dgm:prSet presAssocID="{058AD6BE-AAB2-42AF-98B0-DEE488A4787B}" presName="invisiNode" presStyleLbl="node1" presStyleIdx="1" presStyleCnt="4"/>
      <dgm:spPr/>
    </dgm:pt>
    <dgm:pt modelId="{B4234CDA-3DA8-45DB-9D87-14D4CFAE3626}" type="pres">
      <dgm:prSet presAssocID="{058AD6BE-AAB2-42AF-98B0-DEE488A4787B}" presName="imagNode" presStyleLbl="fgImgPlace1" presStyleIdx="1" presStyleCnt="4"/>
      <dgm:spPr/>
    </dgm:pt>
    <dgm:pt modelId="{48CE0EB1-4263-4363-9CDA-5E4785BC26EF}" type="pres">
      <dgm:prSet presAssocID="{8FCE9A08-EB35-4A4C-A117-5751B7AF42BE}" presName="sibTrans" presStyleLbl="sibTrans2D1" presStyleIdx="0" presStyleCnt="0"/>
      <dgm:spPr/>
    </dgm:pt>
    <dgm:pt modelId="{192D5927-414B-4596-809E-72E7B3DBE0F6}" type="pres">
      <dgm:prSet presAssocID="{D1FFEC7A-DAF2-43ED-8CAF-22AE44112183}" presName="compNode" presStyleCnt="0"/>
      <dgm:spPr/>
    </dgm:pt>
    <dgm:pt modelId="{5A01B9E3-5C7E-4B78-848F-8D697C0EA400}" type="pres">
      <dgm:prSet presAssocID="{D1FFEC7A-DAF2-43ED-8CAF-22AE44112183}" presName="bkgdShape" presStyleLbl="node1" presStyleIdx="2" presStyleCnt="4"/>
      <dgm:spPr/>
    </dgm:pt>
    <dgm:pt modelId="{53E135DF-7215-46B0-8023-E92DE7C8A759}" type="pres">
      <dgm:prSet presAssocID="{D1FFEC7A-DAF2-43ED-8CAF-22AE44112183}" presName="nodeTx" presStyleLbl="node1" presStyleIdx="2" presStyleCnt="4">
        <dgm:presLayoutVars>
          <dgm:bulletEnabled val="1"/>
        </dgm:presLayoutVars>
      </dgm:prSet>
      <dgm:spPr/>
    </dgm:pt>
    <dgm:pt modelId="{09AEE338-1F47-4962-9455-4AAA6DF9042F}" type="pres">
      <dgm:prSet presAssocID="{D1FFEC7A-DAF2-43ED-8CAF-22AE44112183}" presName="invisiNode" presStyleLbl="node1" presStyleIdx="2" presStyleCnt="4"/>
      <dgm:spPr/>
    </dgm:pt>
    <dgm:pt modelId="{88884E95-AFDB-4641-9C31-8C7B350050F5}" type="pres">
      <dgm:prSet presAssocID="{D1FFEC7A-DAF2-43ED-8CAF-22AE44112183}" presName="imagNode" presStyleLbl="fgImgPlace1" presStyleIdx="2" presStyleCnt="4"/>
      <dgm:spPr/>
    </dgm:pt>
    <dgm:pt modelId="{41C8A1E4-39D3-4371-AC06-28F25AD03A9B}" type="pres">
      <dgm:prSet presAssocID="{C52BAB46-60E3-4EC5-8BDA-1205359CB5FF}" presName="sibTrans" presStyleLbl="sibTrans2D1" presStyleIdx="0" presStyleCnt="0"/>
      <dgm:spPr/>
    </dgm:pt>
    <dgm:pt modelId="{0775953B-17A4-4EE7-8D0A-FE150F29651B}" type="pres">
      <dgm:prSet presAssocID="{89F2FA0F-7EA0-4E5D-8560-13D85216DAB9}" presName="compNode" presStyleCnt="0"/>
      <dgm:spPr/>
    </dgm:pt>
    <dgm:pt modelId="{64888047-6A99-4DE2-8680-7373DF0715BF}" type="pres">
      <dgm:prSet presAssocID="{89F2FA0F-7EA0-4E5D-8560-13D85216DAB9}" presName="bkgdShape" presStyleLbl="node1" presStyleIdx="3" presStyleCnt="4"/>
      <dgm:spPr/>
    </dgm:pt>
    <dgm:pt modelId="{56AC1684-8FB6-4B77-AB52-1FE6F17B6768}" type="pres">
      <dgm:prSet presAssocID="{89F2FA0F-7EA0-4E5D-8560-13D85216DAB9}" presName="nodeTx" presStyleLbl="node1" presStyleIdx="3" presStyleCnt="4">
        <dgm:presLayoutVars>
          <dgm:bulletEnabled val="1"/>
        </dgm:presLayoutVars>
      </dgm:prSet>
      <dgm:spPr/>
    </dgm:pt>
    <dgm:pt modelId="{E5FB6742-533F-4CF6-8F3F-EB97195F917B}" type="pres">
      <dgm:prSet presAssocID="{89F2FA0F-7EA0-4E5D-8560-13D85216DAB9}" presName="invisiNode" presStyleLbl="node1" presStyleIdx="3" presStyleCnt="4"/>
      <dgm:spPr/>
    </dgm:pt>
    <dgm:pt modelId="{5D9045A8-9BC1-4CA6-B2BC-F13250B453CC}" type="pres">
      <dgm:prSet presAssocID="{89F2FA0F-7EA0-4E5D-8560-13D85216DAB9}" presName="imagNode" presStyleLbl="fgImgPlace1" presStyleIdx="3" presStyleCnt="4"/>
      <dgm:spPr/>
    </dgm:pt>
  </dgm:ptLst>
  <dgm:cxnLst>
    <dgm:cxn modelId="{FC37601F-7D90-4B8D-B849-B9112DA13255}" type="presOf" srcId="{058AD6BE-AAB2-42AF-98B0-DEE488A4787B}" destId="{867ADDB6-E66C-4177-9B36-19E2D66BA262}" srcOrd="1" destOrd="0" presId="urn:microsoft.com/office/officeart/2005/8/layout/hList7"/>
    <dgm:cxn modelId="{06B74C26-D9C7-46F1-AAC2-D17D6E3B5882}" type="presOf" srcId="{058AD6BE-AAB2-42AF-98B0-DEE488A4787B}" destId="{B273519F-FA90-4175-9316-A8A7AB54E261}" srcOrd="0" destOrd="0" presId="urn:microsoft.com/office/officeart/2005/8/layout/hList7"/>
    <dgm:cxn modelId="{6CB0B82D-1204-4885-9D5C-E1F80F87C103}" type="presOf" srcId="{89F2FA0F-7EA0-4E5D-8560-13D85216DAB9}" destId="{64888047-6A99-4DE2-8680-7373DF0715BF}" srcOrd="0" destOrd="0" presId="urn:microsoft.com/office/officeart/2005/8/layout/hList7"/>
    <dgm:cxn modelId="{90A47132-2032-49D3-9280-B62B8E48710B}" type="presOf" srcId="{27A2DCBE-2659-481E-B593-309DCFB11FFF}" destId="{77A6E456-8EC1-4308-B48D-504D72D1411F}" srcOrd="0" destOrd="0" presId="urn:microsoft.com/office/officeart/2005/8/layout/hList7"/>
    <dgm:cxn modelId="{6A5A3E3E-F8D0-4642-926C-A225DAB34BB3}" srcId="{27A2DCBE-2659-481E-B593-309DCFB11FFF}" destId="{D1FFEC7A-DAF2-43ED-8CAF-22AE44112183}" srcOrd="2" destOrd="0" parTransId="{41837274-C6F8-411A-A0D7-A52630B68708}" sibTransId="{C52BAB46-60E3-4EC5-8BDA-1205359CB5FF}"/>
    <dgm:cxn modelId="{7A064E3E-5E73-472E-A96B-70F826A788E2}" type="presOf" srcId="{8FCE9A08-EB35-4A4C-A117-5751B7AF42BE}" destId="{48CE0EB1-4263-4363-9CDA-5E4785BC26EF}" srcOrd="0" destOrd="0" presId="urn:microsoft.com/office/officeart/2005/8/layout/hList7"/>
    <dgm:cxn modelId="{9EF0A344-6571-40A1-9CB6-B7CB2E8F4653}" type="presOf" srcId="{D1FFEC7A-DAF2-43ED-8CAF-22AE44112183}" destId="{5A01B9E3-5C7E-4B78-848F-8D697C0EA400}" srcOrd="0" destOrd="0" presId="urn:microsoft.com/office/officeart/2005/8/layout/hList7"/>
    <dgm:cxn modelId="{88142056-555C-467C-8E30-9C5991878CB1}" srcId="{27A2DCBE-2659-481E-B593-309DCFB11FFF}" destId="{89F2FA0F-7EA0-4E5D-8560-13D85216DAB9}" srcOrd="3" destOrd="0" parTransId="{CB39BB07-E8A9-4CD9-B358-CCDD3791F9B6}" sibTransId="{22A2A9DA-DD9E-45AA-9AA9-87EFCA208798}"/>
    <dgm:cxn modelId="{DCB7FC76-C5A5-4530-AA5C-A342458ECD77}" type="presOf" srcId="{89F2FA0F-7EA0-4E5D-8560-13D85216DAB9}" destId="{56AC1684-8FB6-4B77-AB52-1FE6F17B6768}" srcOrd="1" destOrd="0" presId="urn:microsoft.com/office/officeart/2005/8/layout/hList7"/>
    <dgm:cxn modelId="{90DD6CA1-D792-4529-814D-F3A749FB281E}" type="presOf" srcId="{C52BAB46-60E3-4EC5-8BDA-1205359CB5FF}" destId="{41C8A1E4-39D3-4371-AC06-28F25AD03A9B}" srcOrd="0" destOrd="0" presId="urn:microsoft.com/office/officeart/2005/8/layout/hList7"/>
    <dgm:cxn modelId="{CDBF49AB-C1B9-4DA6-98CC-A812A56C357E}" type="presOf" srcId="{D1FFEC7A-DAF2-43ED-8CAF-22AE44112183}" destId="{53E135DF-7215-46B0-8023-E92DE7C8A759}" srcOrd="1" destOrd="0" presId="urn:microsoft.com/office/officeart/2005/8/layout/hList7"/>
    <dgm:cxn modelId="{2013C6B1-E83F-4598-AB71-A9301B0FDBE9}" type="presOf" srcId="{93024955-08C8-4634-9413-43E7B3738DF4}" destId="{239B4367-CB32-472E-9595-44365AAD7604}" srcOrd="1" destOrd="0" presId="urn:microsoft.com/office/officeart/2005/8/layout/hList7"/>
    <dgm:cxn modelId="{E32AE5C4-D0E4-48A8-87A2-DA19B9F97C79}" type="presOf" srcId="{E85AABCD-32B2-4BFF-8376-9507D6DDDF38}" destId="{AB465C91-9336-46DB-9CE8-65D448C34609}" srcOrd="0" destOrd="0" presId="urn:microsoft.com/office/officeart/2005/8/layout/hList7"/>
    <dgm:cxn modelId="{790307E1-9C41-4F80-B10B-3DAAEAB0E71D}" srcId="{27A2DCBE-2659-481E-B593-309DCFB11FFF}" destId="{93024955-08C8-4634-9413-43E7B3738DF4}" srcOrd="0" destOrd="0" parTransId="{0F5BCB05-166D-4427-B71E-07ECB1B9429F}" sibTransId="{E85AABCD-32B2-4BFF-8376-9507D6DDDF38}"/>
    <dgm:cxn modelId="{52C319E7-E030-4214-8B63-1665A66C249E}" type="presOf" srcId="{93024955-08C8-4634-9413-43E7B3738DF4}" destId="{FC2A1D4E-E360-487E-BEF6-14101D870AA6}" srcOrd="0" destOrd="0" presId="urn:microsoft.com/office/officeart/2005/8/layout/hList7"/>
    <dgm:cxn modelId="{B16D27FF-816D-49B0-9C34-4A3ACC90A831}" srcId="{27A2DCBE-2659-481E-B593-309DCFB11FFF}" destId="{058AD6BE-AAB2-42AF-98B0-DEE488A4787B}" srcOrd="1" destOrd="0" parTransId="{91BE23DD-11D7-47B6-A685-6C6FC241408C}" sibTransId="{8FCE9A08-EB35-4A4C-A117-5751B7AF42BE}"/>
    <dgm:cxn modelId="{1ACFB627-4E0F-4CAF-82B8-01122BCAD6B2}" type="presParOf" srcId="{77A6E456-8EC1-4308-B48D-504D72D1411F}" destId="{2CAB32D2-6DFC-4776-83EF-6FE49096D360}" srcOrd="0" destOrd="0" presId="urn:microsoft.com/office/officeart/2005/8/layout/hList7"/>
    <dgm:cxn modelId="{E6CE579B-B370-480D-9CB1-C3961021E369}" type="presParOf" srcId="{77A6E456-8EC1-4308-B48D-504D72D1411F}" destId="{F4B25E3E-0EE6-4F2F-A0CF-BA45F4B26AE1}" srcOrd="1" destOrd="0" presId="urn:microsoft.com/office/officeart/2005/8/layout/hList7"/>
    <dgm:cxn modelId="{602E856D-D059-4DD0-8BD1-158E7D0420A3}" type="presParOf" srcId="{F4B25E3E-0EE6-4F2F-A0CF-BA45F4B26AE1}" destId="{77E33999-CDC1-417E-8D54-11EC6142113C}" srcOrd="0" destOrd="0" presId="urn:microsoft.com/office/officeart/2005/8/layout/hList7"/>
    <dgm:cxn modelId="{CF25C428-EB41-428C-9E3C-D20C72768928}" type="presParOf" srcId="{77E33999-CDC1-417E-8D54-11EC6142113C}" destId="{FC2A1D4E-E360-487E-BEF6-14101D870AA6}" srcOrd="0" destOrd="0" presId="urn:microsoft.com/office/officeart/2005/8/layout/hList7"/>
    <dgm:cxn modelId="{7DB2BCF2-1AE2-42CE-B444-51782F5BF321}" type="presParOf" srcId="{77E33999-CDC1-417E-8D54-11EC6142113C}" destId="{239B4367-CB32-472E-9595-44365AAD7604}" srcOrd="1" destOrd="0" presId="urn:microsoft.com/office/officeart/2005/8/layout/hList7"/>
    <dgm:cxn modelId="{0937D079-764C-4E0D-9B10-CDADB37E0263}" type="presParOf" srcId="{77E33999-CDC1-417E-8D54-11EC6142113C}" destId="{7F1DFB5D-C07C-4500-977A-C36E386F3845}" srcOrd="2" destOrd="0" presId="urn:microsoft.com/office/officeart/2005/8/layout/hList7"/>
    <dgm:cxn modelId="{C671C5A5-253B-41D0-A059-B2936D667C1C}" type="presParOf" srcId="{77E33999-CDC1-417E-8D54-11EC6142113C}" destId="{A93FACBF-5A2E-4EFF-ABD6-40FEDD9435EA}" srcOrd="3" destOrd="0" presId="urn:microsoft.com/office/officeart/2005/8/layout/hList7"/>
    <dgm:cxn modelId="{C79C519B-FC5D-4B34-8B55-DA4189BAD389}" type="presParOf" srcId="{F4B25E3E-0EE6-4F2F-A0CF-BA45F4B26AE1}" destId="{AB465C91-9336-46DB-9CE8-65D448C34609}" srcOrd="1" destOrd="0" presId="urn:microsoft.com/office/officeart/2005/8/layout/hList7"/>
    <dgm:cxn modelId="{E4B64FEC-1909-4D6D-A354-EBBA651AF6C4}" type="presParOf" srcId="{F4B25E3E-0EE6-4F2F-A0CF-BA45F4B26AE1}" destId="{A3BACF58-547A-46DF-A90B-4DCD1F05CAF1}" srcOrd="2" destOrd="0" presId="urn:microsoft.com/office/officeart/2005/8/layout/hList7"/>
    <dgm:cxn modelId="{7B0F6163-5E11-4F23-BD28-D60B07D05BCD}" type="presParOf" srcId="{A3BACF58-547A-46DF-A90B-4DCD1F05CAF1}" destId="{B273519F-FA90-4175-9316-A8A7AB54E261}" srcOrd="0" destOrd="0" presId="urn:microsoft.com/office/officeart/2005/8/layout/hList7"/>
    <dgm:cxn modelId="{E46F4999-27F9-4C10-B6A6-1F779CD802FC}" type="presParOf" srcId="{A3BACF58-547A-46DF-A90B-4DCD1F05CAF1}" destId="{867ADDB6-E66C-4177-9B36-19E2D66BA262}" srcOrd="1" destOrd="0" presId="urn:microsoft.com/office/officeart/2005/8/layout/hList7"/>
    <dgm:cxn modelId="{847457A0-09DF-42A2-9D8C-CD919C8A1508}" type="presParOf" srcId="{A3BACF58-547A-46DF-A90B-4DCD1F05CAF1}" destId="{862A61F0-697E-4B14-8CC3-9F2F8E91FC04}" srcOrd="2" destOrd="0" presId="urn:microsoft.com/office/officeart/2005/8/layout/hList7"/>
    <dgm:cxn modelId="{921293A0-1627-47A9-9D66-FC6786406C69}" type="presParOf" srcId="{A3BACF58-547A-46DF-A90B-4DCD1F05CAF1}" destId="{B4234CDA-3DA8-45DB-9D87-14D4CFAE3626}" srcOrd="3" destOrd="0" presId="urn:microsoft.com/office/officeart/2005/8/layout/hList7"/>
    <dgm:cxn modelId="{691E0A0C-5BCF-4464-B227-88C1F7EC5D8E}" type="presParOf" srcId="{F4B25E3E-0EE6-4F2F-A0CF-BA45F4B26AE1}" destId="{48CE0EB1-4263-4363-9CDA-5E4785BC26EF}" srcOrd="3" destOrd="0" presId="urn:microsoft.com/office/officeart/2005/8/layout/hList7"/>
    <dgm:cxn modelId="{5D297552-FC96-436A-B275-38819600622C}" type="presParOf" srcId="{F4B25E3E-0EE6-4F2F-A0CF-BA45F4B26AE1}" destId="{192D5927-414B-4596-809E-72E7B3DBE0F6}" srcOrd="4" destOrd="0" presId="urn:microsoft.com/office/officeart/2005/8/layout/hList7"/>
    <dgm:cxn modelId="{92F26CAF-5EB1-4FFB-8146-A8C124310163}" type="presParOf" srcId="{192D5927-414B-4596-809E-72E7B3DBE0F6}" destId="{5A01B9E3-5C7E-4B78-848F-8D697C0EA400}" srcOrd="0" destOrd="0" presId="urn:microsoft.com/office/officeart/2005/8/layout/hList7"/>
    <dgm:cxn modelId="{82CBC931-C55B-4D26-ADA2-4DF47F5813C2}" type="presParOf" srcId="{192D5927-414B-4596-809E-72E7B3DBE0F6}" destId="{53E135DF-7215-46B0-8023-E92DE7C8A759}" srcOrd="1" destOrd="0" presId="urn:microsoft.com/office/officeart/2005/8/layout/hList7"/>
    <dgm:cxn modelId="{AD995150-E304-4A1D-8D74-3D72B2A1D578}" type="presParOf" srcId="{192D5927-414B-4596-809E-72E7B3DBE0F6}" destId="{09AEE338-1F47-4962-9455-4AAA6DF9042F}" srcOrd="2" destOrd="0" presId="urn:microsoft.com/office/officeart/2005/8/layout/hList7"/>
    <dgm:cxn modelId="{4C646095-01C0-4757-AA9E-97446CC87DEA}" type="presParOf" srcId="{192D5927-414B-4596-809E-72E7B3DBE0F6}" destId="{88884E95-AFDB-4641-9C31-8C7B350050F5}" srcOrd="3" destOrd="0" presId="urn:microsoft.com/office/officeart/2005/8/layout/hList7"/>
    <dgm:cxn modelId="{DC37B15D-8AAF-460C-8B3C-C40BE3649B0D}" type="presParOf" srcId="{F4B25E3E-0EE6-4F2F-A0CF-BA45F4B26AE1}" destId="{41C8A1E4-39D3-4371-AC06-28F25AD03A9B}" srcOrd="5" destOrd="0" presId="urn:microsoft.com/office/officeart/2005/8/layout/hList7"/>
    <dgm:cxn modelId="{80F192DF-D54A-4250-8046-B8ACFF81507E}" type="presParOf" srcId="{F4B25E3E-0EE6-4F2F-A0CF-BA45F4B26AE1}" destId="{0775953B-17A4-4EE7-8D0A-FE150F29651B}" srcOrd="6" destOrd="0" presId="urn:microsoft.com/office/officeart/2005/8/layout/hList7"/>
    <dgm:cxn modelId="{C290ECDB-0BD1-45F6-9CCB-1F9AFEA650B2}" type="presParOf" srcId="{0775953B-17A4-4EE7-8D0A-FE150F29651B}" destId="{64888047-6A99-4DE2-8680-7373DF0715BF}" srcOrd="0" destOrd="0" presId="urn:microsoft.com/office/officeart/2005/8/layout/hList7"/>
    <dgm:cxn modelId="{8356F4B0-E703-4D93-A460-3D81494112EF}" type="presParOf" srcId="{0775953B-17A4-4EE7-8D0A-FE150F29651B}" destId="{56AC1684-8FB6-4B77-AB52-1FE6F17B6768}" srcOrd="1" destOrd="0" presId="urn:microsoft.com/office/officeart/2005/8/layout/hList7"/>
    <dgm:cxn modelId="{656B80DA-1E86-45AB-86F0-12D1EAA9A237}" type="presParOf" srcId="{0775953B-17A4-4EE7-8D0A-FE150F29651B}" destId="{E5FB6742-533F-4CF6-8F3F-EB97195F917B}" srcOrd="2" destOrd="0" presId="urn:microsoft.com/office/officeart/2005/8/layout/hList7"/>
    <dgm:cxn modelId="{04F19E6B-F8B5-4DD4-83B7-73E6C624C1BA}" type="presParOf" srcId="{0775953B-17A4-4EE7-8D0A-FE150F29651B}" destId="{5D9045A8-9BC1-4CA6-B2BC-F13250B453C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7F524-E8EB-462E-8C5F-61982A5B7FE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322DBE4-1847-4B57-9627-9FAA65F8FDF2}">
      <dgm:prSet custT="1"/>
      <dgm:spPr/>
      <dgm:t>
        <a:bodyPr/>
        <a:lstStyle/>
        <a:p>
          <a:pPr rtl="0"/>
          <a:r>
            <a:rPr lang="en-US" sz="2000" dirty="0" err="1">
              <a:solidFill>
                <a:schemeClr val="tx1"/>
              </a:solidFill>
            </a:rPr>
            <a:t>Yüksek</a:t>
          </a:r>
          <a:r>
            <a:rPr lang="en-US" sz="2000" dirty="0">
              <a:solidFill>
                <a:schemeClr val="tx1"/>
              </a:solidFill>
            </a:rPr>
            <a:t> risk </a:t>
          </a:r>
          <a:r>
            <a:rPr lang="en-US" sz="2000" dirty="0" err="1">
              <a:solidFill>
                <a:schemeClr val="tx1"/>
              </a:solidFill>
            </a:rPr>
            <a:t>ortamları</a:t>
          </a:r>
          <a:r>
            <a:rPr lang="en-US" sz="2000" dirty="0">
              <a:solidFill>
                <a:schemeClr val="tx1"/>
              </a:solidFill>
            </a:rPr>
            <a:t> (</a:t>
          </a:r>
          <a:r>
            <a:rPr lang="en-US" sz="2000" dirty="0" err="1">
              <a:solidFill>
                <a:schemeClr val="tx1"/>
              </a:solidFill>
            </a:rPr>
            <a:t>kanatlılarda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hastalığın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görüldüğü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çiftlikler</a:t>
          </a:r>
          <a:r>
            <a:rPr lang="en-US" sz="2000" dirty="0">
              <a:solidFill>
                <a:schemeClr val="tx1"/>
              </a:solidFill>
            </a:rPr>
            <a:t>, </a:t>
          </a:r>
          <a:r>
            <a:rPr lang="en-US" sz="2000" dirty="0" err="1">
              <a:solidFill>
                <a:schemeClr val="tx1"/>
              </a:solidFill>
            </a:rPr>
            <a:t>canlı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kanatlı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satılan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alanlar</a:t>
          </a:r>
          <a:r>
            <a:rPr lang="en-US" sz="2000" dirty="0">
              <a:solidFill>
                <a:schemeClr val="tx1"/>
              </a:solidFill>
            </a:rPr>
            <a:t>) </a:t>
          </a:r>
          <a:r>
            <a:rPr lang="en-US" sz="2000" dirty="0" err="1">
              <a:solidFill>
                <a:schemeClr val="tx1"/>
              </a:solidFill>
            </a:rPr>
            <a:t>ile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temastan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kaçınmanın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tavsiye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edilmesi</a:t>
          </a:r>
          <a:endParaRPr lang="en-US" sz="2000" dirty="0">
            <a:solidFill>
              <a:schemeClr val="tx1"/>
            </a:solidFill>
          </a:endParaRPr>
        </a:p>
      </dgm:t>
    </dgm:pt>
    <dgm:pt modelId="{5743C5BD-046F-4211-A4F2-A6DD9ADF7F4E}" type="parTrans" cxnId="{9875745C-2C10-4F83-A114-6E90F790C3B4}">
      <dgm:prSet/>
      <dgm:spPr/>
      <dgm:t>
        <a:bodyPr/>
        <a:lstStyle/>
        <a:p>
          <a:endParaRPr lang="en-US"/>
        </a:p>
      </dgm:t>
    </dgm:pt>
    <dgm:pt modelId="{267DB601-ED08-4CB6-9D8F-7F0A4C8E22EF}" type="sibTrans" cxnId="{9875745C-2C10-4F83-A114-6E90F790C3B4}">
      <dgm:prSet/>
      <dgm:spPr/>
      <dgm:t>
        <a:bodyPr/>
        <a:lstStyle/>
        <a:p>
          <a:endParaRPr lang="en-US"/>
        </a:p>
      </dgm:t>
    </dgm:pt>
    <dgm:pt modelId="{07F17837-CB8B-4EFA-BF0F-6740B5A81E34}">
      <dgm:prSet custT="1"/>
      <dgm:spPr/>
      <dgm:t>
        <a:bodyPr/>
        <a:lstStyle/>
        <a:p>
          <a:pPr rtl="0"/>
          <a:r>
            <a:rPr lang="en-US" sz="2000">
              <a:solidFill>
                <a:schemeClr val="tx1"/>
              </a:solidFill>
            </a:rPr>
            <a:t>Mecbur kalmadıkça etkilenen bölgelere gidilmemesinin tavsiye edilmesi</a:t>
          </a:r>
        </a:p>
      </dgm:t>
    </dgm:pt>
    <dgm:pt modelId="{2B47A63F-AAAC-45D3-9F1A-CA10409BF570}" type="parTrans" cxnId="{7BE1D91E-D337-4A9F-ABE2-AB7FE915ABE6}">
      <dgm:prSet/>
      <dgm:spPr/>
      <dgm:t>
        <a:bodyPr/>
        <a:lstStyle/>
        <a:p>
          <a:endParaRPr lang="en-US"/>
        </a:p>
      </dgm:t>
    </dgm:pt>
    <dgm:pt modelId="{DF3A6D13-929E-421F-A034-5573E5B26079}" type="sibTrans" cxnId="{7BE1D91E-D337-4A9F-ABE2-AB7FE915ABE6}">
      <dgm:prSet/>
      <dgm:spPr/>
      <dgm:t>
        <a:bodyPr/>
        <a:lstStyle/>
        <a:p>
          <a:endParaRPr lang="en-US"/>
        </a:p>
      </dgm:t>
    </dgm:pt>
    <dgm:pt modelId="{272152F8-9B88-4D31-9DF3-1F1084982653}">
      <dgm:prSet custT="1"/>
      <dgm:spPr/>
      <dgm:t>
        <a:bodyPr/>
        <a:lstStyle/>
        <a:p>
          <a:pPr rtl="0"/>
          <a:r>
            <a:rPr lang="en-US" sz="2000" dirty="0" err="1">
              <a:solidFill>
                <a:schemeClr val="tx1"/>
              </a:solidFill>
            </a:rPr>
            <a:t>Etkilenen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bölgelere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giriş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çıkışların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kısıtlanması</a:t>
          </a:r>
          <a:r>
            <a:rPr lang="en-US" sz="2000" dirty="0">
              <a:solidFill>
                <a:schemeClr val="tx1"/>
              </a:solidFill>
            </a:rPr>
            <a:t>.</a:t>
          </a:r>
        </a:p>
      </dgm:t>
    </dgm:pt>
    <dgm:pt modelId="{42641AD1-BDE2-416A-8EFD-F72524E947D3}" type="parTrans" cxnId="{6E7E96B9-CA17-4573-A4D7-D8E905F3A13B}">
      <dgm:prSet/>
      <dgm:spPr/>
      <dgm:t>
        <a:bodyPr/>
        <a:lstStyle/>
        <a:p>
          <a:endParaRPr lang="en-US"/>
        </a:p>
      </dgm:t>
    </dgm:pt>
    <dgm:pt modelId="{E88C6873-BB14-458C-87A3-8AEF3F30A356}" type="sibTrans" cxnId="{6E7E96B9-CA17-4573-A4D7-D8E905F3A13B}">
      <dgm:prSet/>
      <dgm:spPr/>
      <dgm:t>
        <a:bodyPr/>
        <a:lstStyle/>
        <a:p>
          <a:endParaRPr lang="en-US"/>
        </a:p>
      </dgm:t>
    </dgm:pt>
    <dgm:pt modelId="{24DB3E64-CBAE-4526-8332-146D0C02BCFA}" type="pres">
      <dgm:prSet presAssocID="{9F17F524-E8EB-462E-8C5F-61982A5B7FE4}" presName="CompostProcess" presStyleCnt="0">
        <dgm:presLayoutVars>
          <dgm:dir/>
          <dgm:resizeHandles val="exact"/>
        </dgm:presLayoutVars>
      </dgm:prSet>
      <dgm:spPr/>
    </dgm:pt>
    <dgm:pt modelId="{76BA636D-D8F9-447E-B626-A84DA3D3BB54}" type="pres">
      <dgm:prSet presAssocID="{9F17F524-E8EB-462E-8C5F-61982A5B7FE4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C9CE527B-9590-462E-A43C-61E070789961}" type="pres">
      <dgm:prSet presAssocID="{9F17F524-E8EB-462E-8C5F-61982A5B7FE4}" presName="linearProcess" presStyleCnt="0"/>
      <dgm:spPr/>
    </dgm:pt>
    <dgm:pt modelId="{49602CC2-BB5C-4DAD-AD0D-BF9622FBD342}" type="pres">
      <dgm:prSet presAssocID="{3322DBE4-1847-4B57-9627-9FAA65F8FDF2}" presName="textNode" presStyleLbl="node1" presStyleIdx="0" presStyleCnt="3">
        <dgm:presLayoutVars>
          <dgm:bulletEnabled val="1"/>
        </dgm:presLayoutVars>
      </dgm:prSet>
      <dgm:spPr/>
    </dgm:pt>
    <dgm:pt modelId="{D70E4AC0-9761-424A-AD93-8272F084F9F3}" type="pres">
      <dgm:prSet presAssocID="{267DB601-ED08-4CB6-9D8F-7F0A4C8E22EF}" presName="sibTrans" presStyleCnt="0"/>
      <dgm:spPr/>
    </dgm:pt>
    <dgm:pt modelId="{C4F5070A-7461-4B19-900A-EADEDC19EA89}" type="pres">
      <dgm:prSet presAssocID="{07F17837-CB8B-4EFA-BF0F-6740B5A81E34}" presName="textNode" presStyleLbl="node1" presStyleIdx="1" presStyleCnt="3">
        <dgm:presLayoutVars>
          <dgm:bulletEnabled val="1"/>
        </dgm:presLayoutVars>
      </dgm:prSet>
      <dgm:spPr/>
    </dgm:pt>
    <dgm:pt modelId="{0EFD9364-2F68-46E7-9F05-B403B5756412}" type="pres">
      <dgm:prSet presAssocID="{DF3A6D13-929E-421F-A034-5573E5B26079}" presName="sibTrans" presStyleCnt="0"/>
      <dgm:spPr/>
    </dgm:pt>
    <dgm:pt modelId="{C0BBE210-7B63-4643-9852-EF34D93E5D07}" type="pres">
      <dgm:prSet presAssocID="{272152F8-9B88-4D31-9DF3-1F108498265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BE1D91E-D337-4A9F-ABE2-AB7FE915ABE6}" srcId="{9F17F524-E8EB-462E-8C5F-61982A5B7FE4}" destId="{07F17837-CB8B-4EFA-BF0F-6740B5A81E34}" srcOrd="1" destOrd="0" parTransId="{2B47A63F-AAAC-45D3-9F1A-CA10409BF570}" sibTransId="{DF3A6D13-929E-421F-A034-5573E5B26079}"/>
    <dgm:cxn modelId="{E8B90428-01C9-4447-A20C-CF07FFA3E6F6}" type="presOf" srcId="{07F17837-CB8B-4EFA-BF0F-6740B5A81E34}" destId="{C4F5070A-7461-4B19-900A-EADEDC19EA89}" srcOrd="0" destOrd="0" presId="urn:microsoft.com/office/officeart/2005/8/layout/hProcess9"/>
    <dgm:cxn modelId="{EA3E7B3C-45AF-456A-A97D-B86A5942976D}" type="presOf" srcId="{272152F8-9B88-4D31-9DF3-1F1084982653}" destId="{C0BBE210-7B63-4643-9852-EF34D93E5D07}" srcOrd="0" destOrd="0" presId="urn:microsoft.com/office/officeart/2005/8/layout/hProcess9"/>
    <dgm:cxn modelId="{9875745C-2C10-4F83-A114-6E90F790C3B4}" srcId="{9F17F524-E8EB-462E-8C5F-61982A5B7FE4}" destId="{3322DBE4-1847-4B57-9627-9FAA65F8FDF2}" srcOrd="0" destOrd="0" parTransId="{5743C5BD-046F-4211-A4F2-A6DD9ADF7F4E}" sibTransId="{267DB601-ED08-4CB6-9D8F-7F0A4C8E22EF}"/>
    <dgm:cxn modelId="{010F4F6C-0BD2-4904-B44A-AC0DCCE09A71}" type="presOf" srcId="{3322DBE4-1847-4B57-9627-9FAA65F8FDF2}" destId="{49602CC2-BB5C-4DAD-AD0D-BF9622FBD342}" srcOrd="0" destOrd="0" presId="urn:microsoft.com/office/officeart/2005/8/layout/hProcess9"/>
    <dgm:cxn modelId="{8D4D1FA9-1B6F-47E2-BC93-C502E1A88ABA}" type="presOf" srcId="{9F17F524-E8EB-462E-8C5F-61982A5B7FE4}" destId="{24DB3E64-CBAE-4526-8332-146D0C02BCFA}" srcOrd="0" destOrd="0" presId="urn:microsoft.com/office/officeart/2005/8/layout/hProcess9"/>
    <dgm:cxn modelId="{6E7E96B9-CA17-4573-A4D7-D8E905F3A13B}" srcId="{9F17F524-E8EB-462E-8C5F-61982A5B7FE4}" destId="{272152F8-9B88-4D31-9DF3-1F1084982653}" srcOrd="2" destOrd="0" parTransId="{42641AD1-BDE2-416A-8EFD-F72524E947D3}" sibTransId="{E88C6873-BB14-458C-87A3-8AEF3F30A356}"/>
    <dgm:cxn modelId="{B9A17E01-E418-4734-AC3E-B30FC338BD09}" type="presParOf" srcId="{24DB3E64-CBAE-4526-8332-146D0C02BCFA}" destId="{76BA636D-D8F9-447E-B626-A84DA3D3BB54}" srcOrd="0" destOrd="0" presId="urn:microsoft.com/office/officeart/2005/8/layout/hProcess9"/>
    <dgm:cxn modelId="{FC1A2311-CD1C-42CB-A30A-4EC7451C81CC}" type="presParOf" srcId="{24DB3E64-CBAE-4526-8332-146D0C02BCFA}" destId="{C9CE527B-9590-462E-A43C-61E070789961}" srcOrd="1" destOrd="0" presId="urn:microsoft.com/office/officeart/2005/8/layout/hProcess9"/>
    <dgm:cxn modelId="{F9C55773-A5A4-458F-9DCC-21710CDA5DB3}" type="presParOf" srcId="{C9CE527B-9590-462E-A43C-61E070789961}" destId="{49602CC2-BB5C-4DAD-AD0D-BF9622FBD342}" srcOrd="0" destOrd="0" presId="urn:microsoft.com/office/officeart/2005/8/layout/hProcess9"/>
    <dgm:cxn modelId="{FDF5FF9C-1D1A-43F9-A995-B27EA28AABCD}" type="presParOf" srcId="{C9CE527B-9590-462E-A43C-61E070789961}" destId="{D70E4AC0-9761-424A-AD93-8272F084F9F3}" srcOrd="1" destOrd="0" presId="urn:microsoft.com/office/officeart/2005/8/layout/hProcess9"/>
    <dgm:cxn modelId="{7D168DB7-9459-4079-AFE4-192C060B72FA}" type="presParOf" srcId="{C9CE527B-9590-462E-A43C-61E070789961}" destId="{C4F5070A-7461-4B19-900A-EADEDC19EA89}" srcOrd="2" destOrd="0" presId="urn:microsoft.com/office/officeart/2005/8/layout/hProcess9"/>
    <dgm:cxn modelId="{9A761857-493D-4A52-A69A-B9D1AD38B78D}" type="presParOf" srcId="{C9CE527B-9590-462E-A43C-61E070789961}" destId="{0EFD9364-2F68-46E7-9F05-B403B5756412}" srcOrd="3" destOrd="0" presId="urn:microsoft.com/office/officeart/2005/8/layout/hProcess9"/>
    <dgm:cxn modelId="{6F0E762C-A462-42AF-80AB-C4D5D9524A26}" type="presParOf" srcId="{C9CE527B-9590-462E-A43C-61E070789961}" destId="{C0BBE210-7B63-4643-9852-EF34D93E5D0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C2D33B-6A6E-4F00-ABCD-5167EBB13ADA}" type="doc">
      <dgm:prSet loTypeId="urn:microsoft.com/office/officeart/2005/8/layout/vList3#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81292D8-A15E-4B67-872A-111AC5522780}">
      <dgm:prSet custT="1"/>
      <dgm:spPr/>
      <dgm:t>
        <a:bodyPr/>
        <a:lstStyle/>
        <a:p>
          <a:pPr rtl="0"/>
          <a:r>
            <a:rPr lang="tr-TR" sz="2200" dirty="0"/>
            <a:t>SOSYAL</a:t>
          </a:r>
          <a:r>
            <a:rPr lang="tr-TR" sz="2200" baseline="0" dirty="0"/>
            <a:t> MESAFE-ASANSÖR KULLANIMI</a:t>
          </a:r>
        </a:p>
        <a:p>
          <a:pPr rtl="0"/>
          <a:r>
            <a:rPr lang="en-US" sz="2200" dirty="0"/>
            <a:t>1,5-2 </a:t>
          </a:r>
          <a:r>
            <a:rPr lang="en-US" sz="2200" dirty="0" err="1"/>
            <a:t>metre</a:t>
          </a:r>
          <a:r>
            <a:rPr lang="en-US" sz="2200" dirty="0"/>
            <a:t> (</a:t>
          </a:r>
          <a:r>
            <a:rPr lang="en-US" sz="2200" dirty="0" err="1"/>
            <a:t>en</a:t>
          </a:r>
          <a:r>
            <a:rPr lang="en-US" sz="2200" dirty="0"/>
            <a:t> </a:t>
          </a:r>
          <a:r>
            <a:rPr lang="en-US" sz="2200" dirty="0" err="1"/>
            <a:t>az</a:t>
          </a:r>
          <a:r>
            <a:rPr lang="en-US" sz="2200" dirty="0"/>
            <a:t> 1 </a:t>
          </a:r>
          <a:r>
            <a:rPr lang="en-US" sz="2200" dirty="0" err="1"/>
            <a:t>metre</a:t>
          </a:r>
          <a:r>
            <a:rPr lang="en-US" sz="2200" dirty="0"/>
            <a:t>) </a:t>
          </a:r>
          <a:r>
            <a:rPr lang="en-US" sz="2200" dirty="0" err="1"/>
            <a:t>sosyal</a:t>
          </a:r>
          <a:r>
            <a:rPr lang="en-US" sz="2200" dirty="0"/>
            <a:t> </a:t>
          </a:r>
          <a:r>
            <a:rPr lang="en-US" sz="2200" dirty="0" err="1"/>
            <a:t>mesafenin</a:t>
          </a:r>
          <a:r>
            <a:rPr lang="en-US" sz="2200" dirty="0"/>
            <a:t> </a:t>
          </a:r>
          <a:r>
            <a:rPr lang="en-US" sz="2200" dirty="0" err="1"/>
            <a:t>sağlanamadığı</a:t>
          </a:r>
          <a:r>
            <a:rPr lang="en-US" sz="2200" dirty="0"/>
            <a:t> </a:t>
          </a:r>
          <a:r>
            <a:rPr lang="en-US" sz="2200" dirty="0" err="1"/>
            <a:t>asansöre</a:t>
          </a:r>
          <a:r>
            <a:rPr lang="en-US" sz="2200" dirty="0"/>
            <a:t> </a:t>
          </a:r>
          <a:r>
            <a:rPr lang="en-US" sz="2200" dirty="0" err="1"/>
            <a:t>binilmemeli</a:t>
          </a:r>
          <a:r>
            <a:rPr lang="en-US" sz="2200" dirty="0"/>
            <a:t>, </a:t>
          </a:r>
          <a:r>
            <a:rPr lang="en-US" sz="2200" dirty="0" err="1"/>
            <a:t>olanaklı</a:t>
          </a:r>
          <a:r>
            <a:rPr lang="en-US" sz="2200" dirty="0"/>
            <a:t> </a:t>
          </a:r>
          <a:r>
            <a:rPr lang="en-US" sz="2200" dirty="0" err="1"/>
            <a:t>ise</a:t>
          </a:r>
          <a:r>
            <a:rPr lang="en-US" sz="2200" dirty="0"/>
            <a:t> </a:t>
          </a:r>
          <a:r>
            <a:rPr lang="en-US" sz="2200" dirty="0" err="1"/>
            <a:t>merdivenler</a:t>
          </a:r>
          <a:r>
            <a:rPr lang="en-US" sz="2200" dirty="0"/>
            <a:t> </a:t>
          </a:r>
          <a:r>
            <a:rPr lang="en-US" sz="2200" dirty="0" err="1"/>
            <a:t>kullanılmalı</a:t>
          </a:r>
          <a:r>
            <a:rPr lang="en-US" sz="2200" dirty="0"/>
            <a:t> </a:t>
          </a:r>
          <a:r>
            <a:rPr lang="en-US" sz="2200" dirty="0" err="1"/>
            <a:t>ya</a:t>
          </a:r>
          <a:r>
            <a:rPr lang="en-US" sz="2200" dirty="0"/>
            <a:t> da </a:t>
          </a:r>
          <a:r>
            <a:rPr lang="en-US" sz="2200" dirty="0" err="1"/>
            <a:t>bir</a:t>
          </a:r>
          <a:r>
            <a:rPr lang="en-US" sz="2200" dirty="0"/>
            <a:t> </a:t>
          </a:r>
          <a:r>
            <a:rPr lang="en-US" sz="2200" dirty="0" err="1"/>
            <a:t>sonraki</a:t>
          </a:r>
          <a:r>
            <a:rPr lang="en-US" sz="2200" dirty="0"/>
            <a:t> </a:t>
          </a:r>
          <a:r>
            <a:rPr lang="en-US" sz="2200" dirty="0" err="1"/>
            <a:t>asansör</a:t>
          </a:r>
          <a:r>
            <a:rPr lang="en-US" sz="2200" dirty="0"/>
            <a:t> </a:t>
          </a:r>
          <a:r>
            <a:rPr lang="en-US" sz="2200" dirty="0" err="1"/>
            <a:t>beklenmelidir</a:t>
          </a:r>
          <a:r>
            <a:rPr lang="en-US" sz="2200" dirty="0"/>
            <a:t>. </a:t>
          </a:r>
          <a:endParaRPr lang="tr-TR" sz="2200" dirty="0"/>
        </a:p>
      </dgm:t>
    </dgm:pt>
    <dgm:pt modelId="{1516B1F8-AA29-4FA8-AB70-8B85B384A10D}" type="parTrans" cxnId="{7A3F6662-1F00-4151-8617-2E96F76B7E4B}">
      <dgm:prSet/>
      <dgm:spPr/>
      <dgm:t>
        <a:bodyPr/>
        <a:lstStyle/>
        <a:p>
          <a:endParaRPr lang="tr-TR"/>
        </a:p>
      </dgm:t>
    </dgm:pt>
    <dgm:pt modelId="{69EA4C63-686E-4520-8E50-1A8D4745CB40}" type="sibTrans" cxnId="{7A3F6662-1F00-4151-8617-2E96F76B7E4B}">
      <dgm:prSet/>
      <dgm:spPr/>
      <dgm:t>
        <a:bodyPr/>
        <a:lstStyle/>
        <a:p>
          <a:endParaRPr lang="tr-TR"/>
        </a:p>
      </dgm:t>
    </dgm:pt>
    <dgm:pt modelId="{9FD32723-CB78-419C-9A09-63D70582E715}">
      <dgm:prSet custT="1"/>
      <dgm:spPr/>
      <dgm:t>
        <a:bodyPr/>
        <a:lstStyle/>
        <a:p>
          <a:pPr rtl="0"/>
          <a:r>
            <a:rPr lang="en-US" sz="2200" dirty="0" err="1"/>
            <a:t>Önerilen</a:t>
          </a:r>
          <a:r>
            <a:rPr lang="en-US" sz="2200" dirty="0"/>
            <a:t> </a:t>
          </a:r>
          <a:r>
            <a:rPr lang="en-US" sz="2200" dirty="0" err="1"/>
            <a:t>mesafenin</a:t>
          </a:r>
          <a:r>
            <a:rPr lang="en-US" sz="2200" dirty="0"/>
            <a:t> </a:t>
          </a:r>
          <a:r>
            <a:rPr lang="en-US" sz="2200" dirty="0" err="1"/>
            <a:t>sağlanamadığı</a:t>
          </a:r>
          <a:r>
            <a:rPr lang="en-US" sz="2200" dirty="0"/>
            <a:t> </a:t>
          </a:r>
          <a:r>
            <a:rPr lang="en-US" sz="2200" dirty="0" err="1"/>
            <a:t>durumlarda</a:t>
          </a:r>
          <a:r>
            <a:rPr lang="en-US" sz="2200" dirty="0"/>
            <a:t> </a:t>
          </a:r>
          <a:r>
            <a:rPr lang="en-US" sz="2200" dirty="0" err="1"/>
            <a:t>asansöre</a:t>
          </a:r>
          <a:r>
            <a:rPr lang="en-US" sz="2200" dirty="0"/>
            <a:t> </a:t>
          </a:r>
          <a:r>
            <a:rPr lang="en-US" sz="2200" dirty="0" err="1"/>
            <a:t>tek</a:t>
          </a:r>
          <a:r>
            <a:rPr lang="en-US" sz="2200" dirty="0"/>
            <a:t> </a:t>
          </a:r>
          <a:r>
            <a:rPr lang="en-US" sz="2200" dirty="0" err="1"/>
            <a:t>tek</a:t>
          </a:r>
          <a:r>
            <a:rPr lang="en-US" sz="2200" dirty="0"/>
            <a:t> </a:t>
          </a:r>
          <a:r>
            <a:rPr lang="en-US" sz="2200" dirty="0" err="1"/>
            <a:t>binmek</a:t>
          </a:r>
          <a:r>
            <a:rPr lang="en-US" sz="2200" dirty="0"/>
            <a:t> </a:t>
          </a:r>
          <a:r>
            <a:rPr lang="en-US" sz="2200" dirty="0" err="1"/>
            <a:t>tercih</a:t>
          </a:r>
          <a:r>
            <a:rPr lang="en-US" sz="2200" dirty="0"/>
            <a:t> </a:t>
          </a:r>
          <a:r>
            <a:rPr lang="en-US" sz="2200" dirty="0" err="1"/>
            <a:t>edilmelidir</a:t>
          </a:r>
          <a:r>
            <a:rPr lang="tr-TR" sz="2200" baseline="0" dirty="0"/>
            <a:t> </a:t>
          </a:r>
          <a:endParaRPr lang="tr-TR" sz="2200" dirty="0"/>
        </a:p>
      </dgm:t>
    </dgm:pt>
    <dgm:pt modelId="{FE3268DD-BAF4-488B-8A1B-57BE34724B90}" type="parTrans" cxnId="{EFFADB4C-02BC-4AD6-9139-5B1E198CD1D2}">
      <dgm:prSet/>
      <dgm:spPr/>
      <dgm:t>
        <a:bodyPr/>
        <a:lstStyle/>
        <a:p>
          <a:endParaRPr lang="tr-TR"/>
        </a:p>
      </dgm:t>
    </dgm:pt>
    <dgm:pt modelId="{A6F20C9A-3F0C-4707-99E0-6046B6D3FE96}" type="sibTrans" cxnId="{EFFADB4C-02BC-4AD6-9139-5B1E198CD1D2}">
      <dgm:prSet/>
      <dgm:spPr/>
      <dgm:t>
        <a:bodyPr/>
        <a:lstStyle/>
        <a:p>
          <a:endParaRPr lang="tr-TR"/>
        </a:p>
      </dgm:t>
    </dgm:pt>
    <dgm:pt modelId="{0AD6C249-7803-401A-B221-0C2FF4A062EB}" type="pres">
      <dgm:prSet presAssocID="{FEC2D33B-6A6E-4F00-ABCD-5167EBB13ADA}" presName="linearFlow" presStyleCnt="0">
        <dgm:presLayoutVars>
          <dgm:dir/>
          <dgm:resizeHandles val="exact"/>
        </dgm:presLayoutVars>
      </dgm:prSet>
      <dgm:spPr/>
    </dgm:pt>
    <dgm:pt modelId="{C7CD9A15-0B37-4E28-8B5D-DA71B39A5B6C}" type="pres">
      <dgm:prSet presAssocID="{081292D8-A15E-4B67-872A-111AC5522780}" presName="composite" presStyleCnt="0"/>
      <dgm:spPr/>
    </dgm:pt>
    <dgm:pt modelId="{88AFFA07-2A6F-414A-ADBE-116644BC931B}" type="pres">
      <dgm:prSet presAssocID="{081292D8-A15E-4B67-872A-111AC5522780}" presName="imgShp" presStyleLbl="fgImgPlace1" presStyleIdx="0" presStyleCnt="2" custScaleX="77181" custScaleY="70350" custLinFactNeighborX="-36287" custLinFactNeighborY="15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ECEF7A-DC80-4792-AA5B-6709C1C84041}" type="pres">
      <dgm:prSet presAssocID="{081292D8-A15E-4B67-872A-111AC5522780}" presName="txShp" presStyleLbl="node1" presStyleIdx="0" presStyleCnt="2" custScaleX="133044" custLinFactNeighborX="-4491" custLinFactNeighborY="-174">
        <dgm:presLayoutVars>
          <dgm:bulletEnabled val="1"/>
        </dgm:presLayoutVars>
      </dgm:prSet>
      <dgm:spPr/>
    </dgm:pt>
    <dgm:pt modelId="{8E84FBB6-2267-44A9-914A-A06B94660003}" type="pres">
      <dgm:prSet presAssocID="{69EA4C63-686E-4520-8E50-1A8D4745CB40}" presName="spacing" presStyleCnt="0"/>
      <dgm:spPr/>
    </dgm:pt>
    <dgm:pt modelId="{DFD2F9B8-023E-44F1-9AE7-052DAEDA9714}" type="pres">
      <dgm:prSet presAssocID="{9FD32723-CB78-419C-9A09-63D70582E715}" presName="composite" presStyleCnt="0"/>
      <dgm:spPr/>
    </dgm:pt>
    <dgm:pt modelId="{4A6F2BE3-862F-432C-B590-AF38ACA2C009}" type="pres">
      <dgm:prSet presAssocID="{9FD32723-CB78-419C-9A09-63D70582E715}" presName="imgShp" presStyleLbl="fgImgPlace1" presStyleIdx="1" presStyleCnt="2" custScaleX="83712" custScaleY="68331" custLinFactNeighborX="-65679" custLinFactNeighborY="-37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295FF5-1246-4E12-A5C7-86AFB012DDBF}" type="pres">
      <dgm:prSet presAssocID="{9FD32723-CB78-419C-9A09-63D70582E715}" presName="txShp" presStyleLbl="node1" presStyleIdx="1" presStyleCnt="2" custScaleX="126376" custLinFactNeighborX="-5406" custLinFactNeighborY="902">
        <dgm:presLayoutVars>
          <dgm:bulletEnabled val="1"/>
        </dgm:presLayoutVars>
      </dgm:prSet>
      <dgm:spPr/>
    </dgm:pt>
  </dgm:ptLst>
  <dgm:cxnLst>
    <dgm:cxn modelId="{B82CE122-AC6C-4D36-BE5E-92FAF11D467D}" type="presOf" srcId="{FEC2D33B-6A6E-4F00-ABCD-5167EBB13ADA}" destId="{0AD6C249-7803-401A-B221-0C2FF4A062EB}" srcOrd="0" destOrd="0" presId="urn:microsoft.com/office/officeart/2005/8/layout/vList3#1"/>
    <dgm:cxn modelId="{7A3F6662-1F00-4151-8617-2E96F76B7E4B}" srcId="{FEC2D33B-6A6E-4F00-ABCD-5167EBB13ADA}" destId="{081292D8-A15E-4B67-872A-111AC5522780}" srcOrd="0" destOrd="0" parTransId="{1516B1F8-AA29-4FA8-AB70-8B85B384A10D}" sibTransId="{69EA4C63-686E-4520-8E50-1A8D4745CB40}"/>
    <dgm:cxn modelId="{EFFADB4C-02BC-4AD6-9139-5B1E198CD1D2}" srcId="{FEC2D33B-6A6E-4F00-ABCD-5167EBB13ADA}" destId="{9FD32723-CB78-419C-9A09-63D70582E715}" srcOrd="1" destOrd="0" parTransId="{FE3268DD-BAF4-488B-8A1B-57BE34724B90}" sibTransId="{A6F20C9A-3F0C-4707-99E0-6046B6D3FE96}"/>
    <dgm:cxn modelId="{37462BA0-4785-4DC9-A312-594CBF48D7C8}" type="presOf" srcId="{9FD32723-CB78-419C-9A09-63D70582E715}" destId="{DE295FF5-1246-4E12-A5C7-86AFB012DDBF}" srcOrd="0" destOrd="0" presId="urn:microsoft.com/office/officeart/2005/8/layout/vList3#1"/>
    <dgm:cxn modelId="{C59D83B2-CEF9-4D1D-AC93-CA3F0807184F}" type="presOf" srcId="{081292D8-A15E-4B67-872A-111AC5522780}" destId="{72ECEF7A-DC80-4792-AA5B-6709C1C84041}" srcOrd="0" destOrd="0" presId="urn:microsoft.com/office/officeart/2005/8/layout/vList3#1"/>
    <dgm:cxn modelId="{FC5954DA-C549-4CAF-96C9-81EB41642576}" type="presParOf" srcId="{0AD6C249-7803-401A-B221-0C2FF4A062EB}" destId="{C7CD9A15-0B37-4E28-8B5D-DA71B39A5B6C}" srcOrd="0" destOrd="0" presId="urn:microsoft.com/office/officeart/2005/8/layout/vList3#1"/>
    <dgm:cxn modelId="{10B5D41B-4002-490C-AE03-F309B4665D37}" type="presParOf" srcId="{C7CD9A15-0B37-4E28-8B5D-DA71B39A5B6C}" destId="{88AFFA07-2A6F-414A-ADBE-116644BC931B}" srcOrd="0" destOrd="0" presId="urn:microsoft.com/office/officeart/2005/8/layout/vList3#1"/>
    <dgm:cxn modelId="{E392746B-4FC0-495C-BE74-CE2E2D8A3632}" type="presParOf" srcId="{C7CD9A15-0B37-4E28-8B5D-DA71B39A5B6C}" destId="{72ECEF7A-DC80-4792-AA5B-6709C1C84041}" srcOrd="1" destOrd="0" presId="urn:microsoft.com/office/officeart/2005/8/layout/vList3#1"/>
    <dgm:cxn modelId="{753C401D-0711-4E78-8D54-332ADCCC4D09}" type="presParOf" srcId="{0AD6C249-7803-401A-B221-0C2FF4A062EB}" destId="{8E84FBB6-2267-44A9-914A-A06B94660003}" srcOrd="1" destOrd="0" presId="urn:microsoft.com/office/officeart/2005/8/layout/vList3#1"/>
    <dgm:cxn modelId="{B189A9DA-5327-4711-A950-9BE594C2E622}" type="presParOf" srcId="{0AD6C249-7803-401A-B221-0C2FF4A062EB}" destId="{DFD2F9B8-023E-44F1-9AE7-052DAEDA9714}" srcOrd="2" destOrd="0" presId="urn:microsoft.com/office/officeart/2005/8/layout/vList3#1"/>
    <dgm:cxn modelId="{940FF67A-9AC6-47DF-AC69-72DD92121587}" type="presParOf" srcId="{DFD2F9B8-023E-44F1-9AE7-052DAEDA9714}" destId="{4A6F2BE3-862F-432C-B590-AF38ACA2C009}" srcOrd="0" destOrd="0" presId="urn:microsoft.com/office/officeart/2005/8/layout/vList3#1"/>
    <dgm:cxn modelId="{B599A649-32F9-4DE0-98C3-2EFA8BEFDD35}" type="presParOf" srcId="{DFD2F9B8-023E-44F1-9AE7-052DAEDA9714}" destId="{DE295FF5-1246-4E12-A5C7-86AFB012DDB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2860A5-46C8-49AC-9B42-8E0317179E3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6CE9E-7A86-4C5F-870A-A7D155691344}">
      <dgm:prSet/>
      <dgm:spPr/>
      <dgm:t>
        <a:bodyPr/>
        <a:lstStyle/>
        <a:p>
          <a:pPr rtl="0"/>
          <a:r>
            <a:rPr lang="en-US"/>
            <a:t>✓ Maske yüze yerleştirildikten sonra, metal şeridi veya sert kenarı, burun şekline göre ayarlanmalıdır.</a:t>
          </a:r>
        </a:p>
      </dgm:t>
    </dgm:pt>
    <dgm:pt modelId="{C9A940F3-7C48-4ADF-A207-407BC8E08D34}" type="parTrans" cxnId="{53D6924C-FD02-4873-AB10-42CF195F440D}">
      <dgm:prSet/>
      <dgm:spPr/>
      <dgm:t>
        <a:bodyPr/>
        <a:lstStyle/>
        <a:p>
          <a:endParaRPr lang="en-US"/>
        </a:p>
      </dgm:t>
    </dgm:pt>
    <dgm:pt modelId="{FE367777-D61E-4FFF-ADA9-3FEBAE57C3D5}" type="sibTrans" cxnId="{53D6924C-FD02-4873-AB10-42CF195F440D}">
      <dgm:prSet/>
      <dgm:spPr/>
      <dgm:t>
        <a:bodyPr/>
        <a:lstStyle/>
        <a:p>
          <a:endParaRPr lang="en-US"/>
        </a:p>
      </dgm:t>
    </dgm:pt>
    <dgm:pt modelId="{CAE6506C-1CB4-4068-A881-63B6E4C47EE5}">
      <dgm:prSet/>
      <dgm:spPr/>
      <dgm:t>
        <a:bodyPr/>
        <a:lstStyle/>
        <a:p>
          <a:pPr rtl="0"/>
          <a:r>
            <a:rPr lang="en-US"/>
            <a:t>✓ Maskenin alt kısmı aşağı doğru çekilerek ağız ve çene kapatılmalıdır. </a:t>
          </a:r>
        </a:p>
      </dgm:t>
    </dgm:pt>
    <dgm:pt modelId="{9C42DB90-5FD4-4261-AD01-2B018D9E9ADB}" type="parTrans" cxnId="{57F35316-1AE8-4612-A4EA-97238028C283}">
      <dgm:prSet/>
      <dgm:spPr/>
      <dgm:t>
        <a:bodyPr/>
        <a:lstStyle/>
        <a:p>
          <a:endParaRPr lang="en-US"/>
        </a:p>
      </dgm:t>
    </dgm:pt>
    <dgm:pt modelId="{5DCE0AEC-6AF7-4040-8926-9B42F06EE039}" type="sibTrans" cxnId="{57F35316-1AE8-4612-A4EA-97238028C283}">
      <dgm:prSet/>
      <dgm:spPr/>
      <dgm:t>
        <a:bodyPr/>
        <a:lstStyle/>
        <a:p>
          <a:endParaRPr lang="en-US"/>
        </a:p>
      </dgm:t>
    </dgm:pt>
    <dgm:pt modelId="{71923884-6EBB-40FF-9A2E-79DB6A0CA7B9}">
      <dgm:prSet/>
      <dgm:spPr/>
      <dgm:t>
        <a:bodyPr/>
        <a:lstStyle/>
        <a:p>
          <a:pPr rtl="0"/>
          <a:r>
            <a:rPr lang="en-US"/>
            <a:t>✓ Kullandıktan sonra, maskenin potansiyel olarak kontamine olmuş yüzeylerine dokunmamak için, maske kulakların arkasındaki elastik kısımdan tutulup, yüzden ve kıyafetlerden uzak tutularak çıkarılmalıdır. </a:t>
          </a:r>
        </a:p>
      </dgm:t>
    </dgm:pt>
    <dgm:pt modelId="{AA9126DA-B9BB-4DA1-9CB3-1CBFB5B0A6A1}" type="parTrans" cxnId="{FD9486BD-E886-4CEB-B823-9B456A40030D}">
      <dgm:prSet/>
      <dgm:spPr/>
      <dgm:t>
        <a:bodyPr/>
        <a:lstStyle/>
        <a:p>
          <a:endParaRPr lang="en-US"/>
        </a:p>
      </dgm:t>
    </dgm:pt>
    <dgm:pt modelId="{E75C0BBB-9E73-4CB0-ADFE-7D338F8F4355}" type="sibTrans" cxnId="{FD9486BD-E886-4CEB-B823-9B456A40030D}">
      <dgm:prSet/>
      <dgm:spPr/>
      <dgm:t>
        <a:bodyPr/>
        <a:lstStyle/>
        <a:p>
          <a:endParaRPr lang="en-US"/>
        </a:p>
      </dgm:t>
    </dgm:pt>
    <dgm:pt modelId="{053143EA-6417-4FEA-A754-AF8A7BF0330F}">
      <dgm:prSet/>
      <dgm:spPr/>
      <dgm:t>
        <a:bodyPr/>
        <a:lstStyle/>
        <a:p>
          <a:pPr rtl="0"/>
          <a:r>
            <a:rPr lang="en-US"/>
            <a:t>✓ Kullanımdan hemen sonra maske kapalı bir kutuya atılmalıdır. </a:t>
          </a:r>
        </a:p>
      </dgm:t>
    </dgm:pt>
    <dgm:pt modelId="{9403AD4B-05ED-4135-92D1-52BA30FB0091}" type="parTrans" cxnId="{0F543938-083D-4F4B-89B8-927820F9778F}">
      <dgm:prSet/>
      <dgm:spPr/>
      <dgm:t>
        <a:bodyPr/>
        <a:lstStyle/>
        <a:p>
          <a:endParaRPr lang="en-US"/>
        </a:p>
      </dgm:t>
    </dgm:pt>
    <dgm:pt modelId="{461E550E-0E85-4284-8EC2-34FADA2A31A7}" type="sibTrans" cxnId="{0F543938-083D-4F4B-89B8-927820F9778F}">
      <dgm:prSet/>
      <dgm:spPr/>
      <dgm:t>
        <a:bodyPr/>
        <a:lstStyle/>
        <a:p>
          <a:endParaRPr lang="en-US"/>
        </a:p>
      </dgm:t>
    </dgm:pt>
    <dgm:pt modelId="{F8F30CD2-B122-4146-BC2D-8D5CF407408D}">
      <dgm:prSet/>
      <dgm:spPr/>
      <dgm:t>
        <a:bodyPr/>
        <a:lstStyle/>
        <a:p>
          <a:pPr rtl="0"/>
          <a:r>
            <a:rPr lang="en-US"/>
            <a:t>✓ Maskeye dokunulduktan veya atıldıktan sonra el hijyeni sağlanmalıdır (alkol bazlı dezenfektan kullanılmalı veya gözle görülür şekilde kirlenmişse eller su ve sabunla yıkanmalıdır).</a:t>
          </a:r>
        </a:p>
      </dgm:t>
    </dgm:pt>
    <dgm:pt modelId="{8AAC972D-D565-49AD-8D85-DF566E56DC86}" type="parTrans" cxnId="{A1C377B8-DE74-4261-8860-8EC848EAD4D2}">
      <dgm:prSet/>
      <dgm:spPr/>
      <dgm:t>
        <a:bodyPr/>
        <a:lstStyle/>
        <a:p>
          <a:endParaRPr lang="en-US"/>
        </a:p>
      </dgm:t>
    </dgm:pt>
    <dgm:pt modelId="{B7E5BA40-6435-45B1-A2E5-E21C114DD040}" type="sibTrans" cxnId="{A1C377B8-DE74-4261-8860-8EC848EAD4D2}">
      <dgm:prSet/>
      <dgm:spPr/>
      <dgm:t>
        <a:bodyPr/>
        <a:lstStyle/>
        <a:p>
          <a:endParaRPr lang="en-US"/>
        </a:p>
      </dgm:t>
    </dgm:pt>
    <dgm:pt modelId="{BBA76165-DA95-4151-98A7-02709F3963D3}" type="pres">
      <dgm:prSet presAssocID="{5A2860A5-46C8-49AC-9B42-8E0317179E36}" presName="Name0" presStyleCnt="0">
        <dgm:presLayoutVars>
          <dgm:dir/>
          <dgm:resizeHandles val="exact"/>
        </dgm:presLayoutVars>
      </dgm:prSet>
      <dgm:spPr/>
    </dgm:pt>
    <dgm:pt modelId="{684213AB-77A2-4CDE-A9DC-FA404368F711}" type="pres">
      <dgm:prSet presAssocID="{F9A6CE9E-7A86-4C5F-870A-A7D155691344}" presName="composite" presStyleCnt="0"/>
      <dgm:spPr/>
    </dgm:pt>
    <dgm:pt modelId="{5DDF6FA8-48E8-406E-949D-4022C0228E11}" type="pres">
      <dgm:prSet presAssocID="{F9A6CE9E-7A86-4C5F-870A-A7D155691344}" presName="rect1" presStyleLbl="trAlignAcc1" presStyleIdx="0" presStyleCnt="5">
        <dgm:presLayoutVars>
          <dgm:bulletEnabled val="1"/>
        </dgm:presLayoutVars>
      </dgm:prSet>
      <dgm:spPr/>
    </dgm:pt>
    <dgm:pt modelId="{20EA1B1F-8748-4FD5-83F0-765DD562A728}" type="pres">
      <dgm:prSet presAssocID="{F9A6CE9E-7A86-4C5F-870A-A7D155691344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</dgm:spPr>
    </dgm:pt>
    <dgm:pt modelId="{26057147-FD7C-40D1-8AB3-21C72493B86E}" type="pres">
      <dgm:prSet presAssocID="{FE367777-D61E-4FFF-ADA9-3FEBAE57C3D5}" presName="sibTrans" presStyleCnt="0"/>
      <dgm:spPr/>
    </dgm:pt>
    <dgm:pt modelId="{9AC7CD79-7E25-466B-8CF1-2CE892AC2445}" type="pres">
      <dgm:prSet presAssocID="{CAE6506C-1CB4-4068-A881-63B6E4C47EE5}" presName="composite" presStyleCnt="0"/>
      <dgm:spPr/>
    </dgm:pt>
    <dgm:pt modelId="{8402A054-A749-441F-9B30-B4CF89F61064}" type="pres">
      <dgm:prSet presAssocID="{CAE6506C-1CB4-4068-A881-63B6E4C47EE5}" presName="rect1" presStyleLbl="trAlignAcc1" presStyleIdx="1" presStyleCnt="5">
        <dgm:presLayoutVars>
          <dgm:bulletEnabled val="1"/>
        </dgm:presLayoutVars>
      </dgm:prSet>
      <dgm:spPr/>
    </dgm:pt>
    <dgm:pt modelId="{DBE20FEE-E771-486C-A6FF-F3BA764AE8FA}" type="pres">
      <dgm:prSet presAssocID="{CAE6506C-1CB4-4068-A881-63B6E4C47EE5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1F360BCE-F0C8-4C61-8264-AB78A9056131}" type="pres">
      <dgm:prSet presAssocID="{5DCE0AEC-6AF7-4040-8926-9B42F06EE039}" presName="sibTrans" presStyleCnt="0"/>
      <dgm:spPr/>
    </dgm:pt>
    <dgm:pt modelId="{CD084F09-E2E1-43E3-9CD2-33C32458FBE8}" type="pres">
      <dgm:prSet presAssocID="{71923884-6EBB-40FF-9A2E-79DB6A0CA7B9}" presName="composite" presStyleCnt="0"/>
      <dgm:spPr/>
    </dgm:pt>
    <dgm:pt modelId="{1D323ED5-BF89-410F-9612-EF39590AE9A1}" type="pres">
      <dgm:prSet presAssocID="{71923884-6EBB-40FF-9A2E-79DB6A0CA7B9}" presName="rect1" presStyleLbl="trAlignAcc1" presStyleIdx="2" presStyleCnt="5">
        <dgm:presLayoutVars>
          <dgm:bulletEnabled val="1"/>
        </dgm:presLayoutVars>
      </dgm:prSet>
      <dgm:spPr/>
    </dgm:pt>
    <dgm:pt modelId="{310B8C83-D2B8-4DE1-AD46-30D85B45C17A}" type="pres">
      <dgm:prSet presAssocID="{71923884-6EBB-40FF-9A2E-79DB6A0CA7B9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2059E77-DB26-40E2-8034-1AF1AABE29B8}" type="pres">
      <dgm:prSet presAssocID="{E75C0BBB-9E73-4CB0-ADFE-7D338F8F4355}" presName="sibTrans" presStyleCnt="0"/>
      <dgm:spPr/>
    </dgm:pt>
    <dgm:pt modelId="{BAD49E76-D8E9-4FA3-BE6F-ECCA5931C411}" type="pres">
      <dgm:prSet presAssocID="{053143EA-6417-4FEA-A754-AF8A7BF0330F}" presName="composite" presStyleCnt="0"/>
      <dgm:spPr/>
    </dgm:pt>
    <dgm:pt modelId="{B42AD498-9666-4166-AC57-776EA46A9EC6}" type="pres">
      <dgm:prSet presAssocID="{053143EA-6417-4FEA-A754-AF8A7BF0330F}" presName="rect1" presStyleLbl="trAlignAcc1" presStyleIdx="3" presStyleCnt="5">
        <dgm:presLayoutVars>
          <dgm:bulletEnabled val="1"/>
        </dgm:presLayoutVars>
      </dgm:prSet>
      <dgm:spPr/>
    </dgm:pt>
    <dgm:pt modelId="{F899D6E2-3254-4608-BD67-CB01F69197E4}" type="pres">
      <dgm:prSet presAssocID="{053143EA-6417-4FEA-A754-AF8A7BF0330F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B4F8CC1-396F-4ADB-A551-4797E00151D8}" type="pres">
      <dgm:prSet presAssocID="{461E550E-0E85-4284-8EC2-34FADA2A31A7}" presName="sibTrans" presStyleCnt="0"/>
      <dgm:spPr/>
    </dgm:pt>
    <dgm:pt modelId="{132427E5-5D6D-48EC-9900-F73C2205FD6D}" type="pres">
      <dgm:prSet presAssocID="{F8F30CD2-B122-4146-BC2D-8D5CF407408D}" presName="composite" presStyleCnt="0"/>
      <dgm:spPr/>
    </dgm:pt>
    <dgm:pt modelId="{08BC7807-237A-4D48-890D-1E10E864D03F}" type="pres">
      <dgm:prSet presAssocID="{F8F30CD2-B122-4146-BC2D-8D5CF407408D}" presName="rect1" presStyleLbl="trAlignAcc1" presStyleIdx="4" presStyleCnt="5">
        <dgm:presLayoutVars>
          <dgm:bulletEnabled val="1"/>
        </dgm:presLayoutVars>
      </dgm:prSet>
      <dgm:spPr/>
    </dgm:pt>
    <dgm:pt modelId="{A43B89FB-9E73-4760-A482-2FE973408B13}" type="pres">
      <dgm:prSet presAssocID="{F8F30CD2-B122-4146-BC2D-8D5CF407408D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2CEF180E-7A47-43C9-B8CF-A3D74170FF81}" type="presOf" srcId="{CAE6506C-1CB4-4068-A881-63B6E4C47EE5}" destId="{8402A054-A749-441F-9B30-B4CF89F61064}" srcOrd="0" destOrd="0" presId="urn:microsoft.com/office/officeart/2008/layout/PictureStrips"/>
    <dgm:cxn modelId="{CC41640F-C7F1-49DC-AAE8-FAEC106034A6}" type="presOf" srcId="{053143EA-6417-4FEA-A754-AF8A7BF0330F}" destId="{B42AD498-9666-4166-AC57-776EA46A9EC6}" srcOrd="0" destOrd="0" presId="urn:microsoft.com/office/officeart/2008/layout/PictureStrips"/>
    <dgm:cxn modelId="{57F35316-1AE8-4612-A4EA-97238028C283}" srcId="{5A2860A5-46C8-49AC-9B42-8E0317179E36}" destId="{CAE6506C-1CB4-4068-A881-63B6E4C47EE5}" srcOrd="1" destOrd="0" parTransId="{9C42DB90-5FD4-4261-AD01-2B018D9E9ADB}" sibTransId="{5DCE0AEC-6AF7-4040-8926-9B42F06EE039}"/>
    <dgm:cxn modelId="{0F543938-083D-4F4B-89B8-927820F9778F}" srcId="{5A2860A5-46C8-49AC-9B42-8E0317179E36}" destId="{053143EA-6417-4FEA-A754-AF8A7BF0330F}" srcOrd="3" destOrd="0" parTransId="{9403AD4B-05ED-4135-92D1-52BA30FB0091}" sibTransId="{461E550E-0E85-4284-8EC2-34FADA2A31A7}"/>
    <dgm:cxn modelId="{17008267-C251-4119-93C3-181C9FE93FB9}" type="presOf" srcId="{71923884-6EBB-40FF-9A2E-79DB6A0CA7B9}" destId="{1D323ED5-BF89-410F-9612-EF39590AE9A1}" srcOrd="0" destOrd="0" presId="urn:microsoft.com/office/officeart/2008/layout/PictureStrips"/>
    <dgm:cxn modelId="{E30C6E6B-F762-4C62-8631-A95F6DE062FE}" type="presOf" srcId="{F8F30CD2-B122-4146-BC2D-8D5CF407408D}" destId="{08BC7807-237A-4D48-890D-1E10E864D03F}" srcOrd="0" destOrd="0" presId="urn:microsoft.com/office/officeart/2008/layout/PictureStrips"/>
    <dgm:cxn modelId="{53D6924C-FD02-4873-AB10-42CF195F440D}" srcId="{5A2860A5-46C8-49AC-9B42-8E0317179E36}" destId="{F9A6CE9E-7A86-4C5F-870A-A7D155691344}" srcOrd="0" destOrd="0" parTransId="{C9A940F3-7C48-4ADF-A207-407BC8E08D34}" sibTransId="{FE367777-D61E-4FFF-ADA9-3FEBAE57C3D5}"/>
    <dgm:cxn modelId="{ED83A7A9-D57D-4A18-8CEC-6302A46F2674}" type="presOf" srcId="{5A2860A5-46C8-49AC-9B42-8E0317179E36}" destId="{BBA76165-DA95-4151-98A7-02709F3963D3}" srcOrd="0" destOrd="0" presId="urn:microsoft.com/office/officeart/2008/layout/PictureStrips"/>
    <dgm:cxn modelId="{DC5DF4A9-58A6-4754-B2A3-DD8C8DCBF81D}" type="presOf" srcId="{F9A6CE9E-7A86-4C5F-870A-A7D155691344}" destId="{5DDF6FA8-48E8-406E-949D-4022C0228E11}" srcOrd="0" destOrd="0" presId="urn:microsoft.com/office/officeart/2008/layout/PictureStrips"/>
    <dgm:cxn modelId="{A1C377B8-DE74-4261-8860-8EC848EAD4D2}" srcId="{5A2860A5-46C8-49AC-9B42-8E0317179E36}" destId="{F8F30CD2-B122-4146-BC2D-8D5CF407408D}" srcOrd="4" destOrd="0" parTransId="{8AAC972D-D565-49AD-8D85-DF566E56DC86}" sibTransId="{B7E5BA40-6435-45B1-A2E5-E21C114DD040}"/>
    <dgm:cxn modelId="{FD9486BD-E886-4CEB-B823-9B456A40030D}" srcId="{5A2860A5-46C8-49AC-9B42-8E0317179E36}" destId="{71923884-6EBB-40FF-9A2E-79DB6A0CA7B9}" srcOrd="2" destOrd="0" parTransId="{AA9126DA-B9BB-4DA1-9CB3-1CBFB5B0A6A1}" sibTransId="{E75C0BBB-9E73-4CB0-ADFE-7D338F8F4355}"/>
    <dgm:cxn modelId="{89B8AF6C-D54A-42BE-BBEE-BDA63E951DD1}" type="presParOf" srcId="{BBA76165-DA95-4151-98A7-02709F3963D3}" destId="{684213AB-77A2-4CDE-A9DC-FA404368F711}" srcOrd="0" destOrd="0" presId="urn:microsoft.com/office/officeart/2008/layout/PictureStrips"/>
    <dgm:cxn modelId="{98FFC017-44EB-48D3-B4DF-A3072735D177}" type="presParOf" srcId="{684213AB-77A2-4CDE-A9DC-FA404368F711}" destId="{5DDF6FA8-48E8-406E-949D-4022C0228E11}" srcOrd="0" destOrd="0" presId="urn:microsoft.com/office/officeart/2008/layout/PictureStrips"/>
    <dgm:cxn modelId="{83AC01E5-8FFC-4479-85E1-FA4DD919C4D2}" type="presParOf" srcId="{684213AB-77A2-4CDE-A9DC-FA404368F711}" destId="{20EA1B1F-8748-4FD5-83F0-765DD562A728}" srcOrd="1" destOrd="0" presId="urn:microsoft.com/office/officeart/2008/layout/PictureStrips"/>
    <dgm:cxn modelId="{1D057315-5C7E-4D41-9C2B-83B8141AA3AC}" type="presParOf" srcId="{BBA76165-DA95-4151-98A7-02709F3963D3}" destId="{26057147-FD7C-40D1-8AB3-21C72493B86E}" srcOrd="1" destOrd="0" presId="urn:microsoft.com/office/officeart/2008/layout/PictureStrips"/>
    <dgm:cxn modelId="{0554FDBC-EA55-4E98-AE53-168066E3DE21}" type="presParOf" srcId="{BBA76165-DA95-4151-98A7-02709F3963D3}" destId="{9AC7CD79-7E25-466B-8CF1-2CE892AC2445}" srcOrd="2" destOrd="0" presId="urn:microsoft.com/office/officeart/2008/layout/PictureStrips"/>
    <dgm:cxn modelId="{7D6E2294-40FC-4B59-95AA-B00902179C74}" type="presParOf" srcId="{9AC7CD79-7E25-466B-8CF1-2CE892AC2445}" destId="{8402A054-A749-441F-9B30-B4CF89F61064}" srcOrd="0" destOrd="0" presId="urn:microsoft.com/office/officeart/2008/layout/PictureStrips"/>
    <dgm:cxn modelId="{48DE26B0-8CAC-4B2C-81F1-495FAE28B403}" type="presParOf" srcId="{9AC7CD79-7E25-466B-8CF1-2CE892AC2445}" destId="{DBE20FEE-E771-486C-A6FF-F3BA764AE8FA}" srcOrd="1" destOrd="0" presId="urn:microsoft.com/office/officeart/2008/layout/PictureStrips"/>
    <dgm:cxn modelId="{A7DB44F5-FCDA-4462-BE45-B8A6B8930823}" type="presParOf" srcId="{BBA76165-DA95-4151-98A7-02709F3963D3}" destId="{1F360BCE-F0C8-4C61-8264-AB78A9056131}" srcOrd="3" destOrd="0" presId="urn:microsoft.com/office/officeart/2008/layout/PictureStrips"/>
    <dgm:cxn modelId="{04A94477-496C-4EB6-8A42-6B6F98847954}" type="presParOf" srcId="{BBA76165-DA95-4151-98A7-02709F3963D3}" destId="{CD084F09-E2E1-43E3-9CD2-33C32458FBE8}" srcOrd="4" destOrd="0" presId="urn:microsoft.com/office/officeart/2008/layout/PictureStrips"/>
    <dgm:cxn modelId="{E29A862B-0EF1-4E4A-B9BE-C6ABF3311F62}" type="presParOf" srcId="{CD084F09-E2E1-43E3-9CD2-33C32458FBE8}" destId="{1D323ED5-BF89-410F-9612-EF39590AE9A1}" srcOrd="0" destOrd="0" presId="urn:microsoft.com/office/officeart/2008/layout/PictureStrips"/>
    <dgm:cxn modelId="{C47CCC94-C10E-4A72-9E17-55F26D360072}" type="presParOf" srcId="{CD084F09-E2E1-43E3-9CD2-33C32458FBE8}" destId="{310B8C83-D2B8-4DE1-AD46-30D85B45C17A}" srcOrd="1" destOrd="0" presId="urn:microsoft.com/office/officeart/2008/layout/PictureStrips"/>
    <dgm:cxn modelId="{0E1A7803-A11E-4B01-8F97-8F3E59DF81B3}" type="presParOf" srcId="{BBA76165-DA95-4151-98A7-02709F3963D3}" destId="{02059E77-DB26-40E2-8034-1AF1AABE29B8}" srcOrd="5" destOrd="0" presId="urn:microsoft.com/office/officeart/2008/layout/PictureStrips"/>
    <dgm:cxn modelId="{889B8A45-8232-4A9E-9F3B-E41AEC336D59}" type="presParOf" srcId="{BBA76165-DA95-4151-98A7-02709F3963D3}" destId="{BAD49E76-D8E9-4FA3-BE6F-ECCA5931C411}" srcOrd="6" destOrd="0" presId="urn:microsoft.com/office/officeart/2008/layout/PictureStrips"/>
    <dgm:cxn modelId="{AFF5F1F7-7E54-4A1E-B7EA-8EAC9A25BC6E}" type="presParOf" srcId="{BAD49E76-D8E9-4FA3-BE6F-ECCA5931C411}" destId="{B42AD498-9666-4166-AC57-776EA46A9EC6}" srcOrd="0" destOrd="0" presId="urn:microsoft.com/office/officeart/2008/layout/PictureStrips"/>
    <dgm:cxn modelId="{F5E8DAA0-2704-4AC9-B7AD-F2D19CC0A447}" type="presParOf" srcId="{BAD49E76-D8E9-4FA3-BE6F-ECCA5931C411}" destId="{F899D6E2-3254-4608-BD67-CB01F69197E4}" srcOrd="1" destOrd="0" presId="urn:microsoft.com/office/officeart/2008/layout/PictureStrips"/>
    <dgm:cxn modelId="{1E5472F5-0C07-4908-9EDB-D48AE9EFC885}" type="presParOf" srcId="{BBA76165-DA95-4151-98A7-02709F3963D3}" destId="{AB4F8CC1-396F-4ADB-A551-4797E00151D8}" srcOrd="7" destOrd="0" presId="urn:microsoft.com/office/officeart/2008/layout/PictureStrips"/>
    <dgm:cxn modelId="{41EF94AF-2BEB-47A0-8637-D734341A5E1C}" type="presParOf" srcId="{BBA76165-DA95-4151-98A7-02709F3963D3}" destId="{132427E5-5D6D-48EC-9900-F73C2205FD6D}" srcOrd="8" destOrd="0" presId="urn:microsoft.com/office/officeart/2008/layout/PictureStrips"/>
    <dgm:cxn modelId="{78EA4695-1729-4C2A-ABF9-2943D29719A3}" type="presParOf" srcId="{132427E5-5D6D-48EC-9900-F73C2205FD6D}" destId="{08BC7807-237A-4D48-890D-1E10E864D03F}" srcOrd="0" destOrd="0" presId="urn:microsoft.com/office/officeart/2008/layout/PictureStrips"/>
    <dgm:cxn modelId="{EA07F0D7-D122-4203-94B8-A2423478A309}" type="presParOf" srcId="{132427E5-5D6D-48EC-9900-F73C2205FD6D}" destId="{A43B89FB-9E73-4760-A482-2FE973408B1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252809-BE7A-4276-B187-AA01B669F65D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15D7A5F-6A5B-4CC5-A5A7-31C73C6D77FF}">
      <dgm:prSet custT="1"/>
      <dgm:spPr/>
      <dgm:t>
        <a:bodyPr/>
        <a:lstStyle/>
        <a:p>
          <a:pPr rtl="0"/>
          <a:r>
            <a:rPr lang="en-US" sz="2000" dirty="0"/>
            <a:t> </a:t>
          </a:r>
          <a:r>
            <a:rPr lang="en-US" sz="2000" dirty="0" err="1"/>
            <a:t>Öncelikle</a:t>
          </a:r>
          <a:r>
            <a:rPr lang="en-US" sz="2000" dirty="0"/>
            <a:t> </a:t>
          </a:r>
          <a:r>
            <a:rPr lang="en-US" sz="2000" dirty="0" err="1"/>
            <a:t>tokalaşma</a:t>
          </a:r>
          <a:r>
            <a:rPr lang="en-US" sz="2000" dirty="0"/>
            <a:t>, </a:t>
          </a:r>
          <a:r>
            <a:rPr lang="en-US" sz="2000" dirty="0" err="1"/>
            <a:t>selamlaşırken</a:t>
          </a:r>
          <a:r>
            <a:rPr lang="en-US" sz="2000" dirty="0"/>
            <a:t> </a:t>
          </a:r>
          <a:r>
            <a:rPr lang="en-US" sz="2000" dirty="0" err="1"/>
            <a:t>sarılıp</a:t>
          </a:r>
          <a:r>
            <a:rPr lang="en-US" sz="2000" dirty="0"/>
            <a:t> </a:t>
          </a:r>
          <a:r>
            <a:rPr lang="en-US" sz="2000" dirty="0" err="1"/>
            <a:t>öpüşme</a:t>
          </a:r>
          <a:r>
            <a:rPr lang="en-US" sz="2000" dirty="0"/>
            <a:t> </a:t>
          </a:r>
          <a:r>
            <a:rPr lang="en-US" sz="2000" dirty="0" err="1"/>
            <a:t>gibi</a:t>
          </a:r>
          <a:r>
            <a:rPr lang="en-US" sz="2000" dirty="0"/>
            <a:t> </a:t>
          </a:r>
          <a:r>
            <a:rPr lang="en-US" sz="2000" dirty="0" err="1"/>
            <a:t>davranışlardan</a:t>
          </a:r>
          <a:r>
            <a:rPr lang="en-US" sz="2000" dirty="0"/>
            <a:t> </a:t>
          </a:r>
          <a:r>
            <a:rPr lang="en-US" sz="2000" dirty="0" err="1"/>
            <a:t>kesinlikle</a:t>
          </a:r>
          <a:r>
            <a:rPr lang="en-US" sz="2000" dirty="0"/>
            <a:t> </a:t>
          </a:r>
          <a:r>
            <a:rPr lang="en-US" sz="2000" dirty="0" err="1"/>
            <a:t>uzak</a:t>
          </a:r>
          <a:r>
            <a:rPr lang="en-US" sz="2000" dirty="0"/>
            <a:t> </a:t>
          </a:r>
          <a:r>
            <a:rPr lang="en-US" sz="2000" dirty="0" err="1"/>
            <a:t>durulması</a:t>
          </a:r>
          <a:r>
            <a:rPr lang="en-US" sz="2000" dirty="0"/>
            <a:t> </a:t>
          </a:r>
          <a:r>
            <a:rPr lang="en-US" sz="2000" dirty="0" err="1"/>
            <a:t>gerekir</a:t>
          </a:r>
          <a:r>
            <a:rPr lang="en-US" sz="2000" dirty="0"/>
            <a:t>. </a:t>
          </a:r>
        </a:p>
      </dgm:t>
    </dgm:pt>
    <dgm:pt modelId="{F9B606C3-E23B-465F-AE65-3CFC10DAE0FA}" type="parTrans" cxnId="{EA49FDF9-6492-48E1-9D9A-BE166477F467}">
      <dgm:prSet/>
      <dgm:spPr/>
      <dgm:t>
        <a:bodyPr/>
        <a:lstStyle/>
        <a:p>
          <a:endParaRPr lang="en-US"/>
        </a:p>
      </dgm:t>
    </dgm:pt>
    <dgm:pt modelId="{B79DFA73-D9CE-4D18-91CE-DF74C201B4C0}" type="sibTrans" cxnId="{EA49FDF9-6492-48E1-9D9A-BE166477F467}">
      <dgm:prSet/>
      <dgm:spPr/>
      <dgm:t>
        <a:bodyPr/>
        <a:lstStyle/>
        <a:p>
          <a:endParaRPr lang="en-US"/>
        </a:p>
      </dgm:t>
    </dgm:pt>
    <dgm:pt modelId="{0CD76549-85AD-4786-A13D-421764718F7C}">
      <dgm:prSet custT="1"/>
      <dgm:spPr/>
      <dgm:t>
        <a:bodyPr/>
        <a:lstStyle/>
        <a:p>
          <a:pPr rtl="0"/>
          <a:r>
            <a:rPr lang="en-US" sz="2000" dirty="0" err="1"/>
            <a:t>Hastalıktan</a:t>
          </a:r>
          <a:r>
            <a:rPr lang="en-US" sz="2000" dirty="0"/>
            <a:t> </a:t>
          </a:r>
          <a:r>
            <a:rPr lang="en-US" sz="2000" dirty="0" err="1"/>
            <a:t>korunmak</a:t>
          </a:r>
          <a:r>
            <a:rPr lang="en-US" sz="2000" dirty="0"/>
            <a:t> </a:t>
          </a:r>
          <a:r>
            <a:rPr lang="en-US" sz="2000" dirty="0" err="1"/>
            <a:t>için</a:t>
          </a:r>
          <a:r>
            <a:rPr lang="en-US" sz="2000" dirty="0"/>
            <a:t> </a:t>
          </a:r>
          <a:r>
            <a:rPr lang="en-US" sz="2000" dirty="0" err="1"/>
            <a:t>eller</a:t>
          </a:r>
          <a:r>
            <a:rPr lang="en-US" sz="2000" dirty="0"/>
            <a:t> </a:t>
          </a:r>
          <a:r>
            <a:rPr lang="en-US" sz="2000" dirty="0" err="1"/>
            <a:t>düzenli</a:t>
          </a:r>
          <a:r>
            <a:rPr lang="en-US" sz="2000" dirty="0"/>
            <a:t> </a:t>
          </a:r>
          <a:r>
            <a:rPr lang="en-US" sz="2000" dirty="0" err="1"/>
            <a:t>olarak</a:t>
          </a:r>
          <a:r>
            <a:rPr lang="en-US" sz="2000" dirty="0"/>
            <a:t> </a:t>
          </a:r>
          <a:r>
            <a:rPr lang="en-US" sz="2000" dirty="0" err="1"/>
            <a:t>su</a:t>
          </a:r>
          <a:r>
            <a:rPr lang="en-US" sz="2000" dirty="0"/>
            <a:t> </a:t>
          </a:r>
          <a:r>
            <a:rPr lang="en-US" sz="2000" dirty="0" err="1"/>
            <a:t>ve</a:t>
          </a:r>
          <a:r>
            <a:rPr lang="en-US" sz="2000" dirty="0"/>
            <a:t> </a:t>
          </a:r>
          <a:r>
            <a:rPr lang="en-US" sz="2000" dirty="0" err="1"/>
            <a:t>sabunla</a:t>
          </a:r>
          <a:r>
            <a:rPr lang="en-US" sz="2000" dirty="0"/>
            <a:t> </a:t>
          </a:r>
          <a:r>
            <a:rPr lang="en-US" sz="2000" dirty="0" err="1"/>
            <a:t>yıkanmalı</a:t>
          </a:r>
          <a:r>
            <a:rPr lang="en-US" sz="2000" dirty="0"/>
            <a:t> (2-3 </a:t>
          </a:r>
          <a:r>
            <a:rPr lang="en-US" sz="2000" dirty="0" err="1"/>
            <a:t>satte</a:t>
          </a:r>
          <a:r>
            <a:rPr lang="en-US" sz="2000" dirty="0"/>
            <a:t> </a:t>
          </a:r>
          <a:r>
            <a:rPr lang="en-US" sz="2000" dirty="0" err="1"/>
            <a:t>bir</a:t>
          </a:r>
          <a:r>
            <a:rPr lang="en-US" sz="2000" dirty="0"/>
            <a:t> </a:t>
          </a:r>
          <a:r>
            <a:rPr lang="en-US" sz="2000" dirty="0" err="1"/>
            <a:t>kez</a:t>
          </a:r>
          <a:r>
            <a:rPr lang="en-US" sz="2000" dirty="0"/>
            <a:t>) </a:t>
          </a:r>
          <a:r>
            <a:rPr lang="en-US" sz="2000" dirty="0" err="1"/>
            <a:t>veya</a:t>
          </a:r>
          <a:r>
            <a:rPr lang="en-US" sz="2000" dirty="0"/>
            <a:t> </a:t>
          </a:r>
          <a:r>
            <a:rPr lang="en-US" sz="2000" dirty="0" err="1"/>
            <a:t>alkol</a:t>
          </a:r>
          <a:r>
            <a:rPr lang="en-US" sz="2000" dirty="0"/>
            <a:t> </a:t>
          </a:r>
          <a:r>
            <a:rPr lang="en-US" sz="2000" dirty="0" err="1"/>
            <a:t>bazlı</a:t>
          </a:r>
          <a:r>
            <a:rPr lang="en-US" sz="2000" dirty="0"/>
            <a:t> </a:t>
          </a:r>
          <a:r>
            <a:rPr lang="en-US" sz="2000" dirty="0" err="1"/>
            <a:t>bir</a:t>
          </a:r>
          <a:r>
            <a:rPr lang="en-US" sz="2000" dirty="0"/>
            <a:t> </a:t>
          </a:r>
          <a:r>
            <a:rPr lang="en-US" sz="2000" dirty="0" err="1"/>
            <a:t>temizleyici</a:t>
          </a:r>
          <a:r>
            <a:rPr lang="en-US" sz="2000" dirty="0"/>
            <a:t> </a:t>
          </a:r>
          <a:r>
            <a:rPr lang="en-US" sz="2000" dirty="0" err="1"/>
            <a:t>ile</a:t>
          </a:r>
          <a:r>
            <a:rPr lang="en-US" sz="2000" dirty="0"/>
            <a:t> </a:t>
          </a:r>
          <a:r>
            <a:rPr lang="en-US" sz="2000" dirty="0" err="1"/>
            <a:t>iyice</a:t>
          </a:r>
          <a:r>
            <a:rPr lang="en-US" sz="2000" dirty="0"/>
            <a:t> </a:t>
          </a:r>
          <a:r>
            <a:rPr lang="en-US" sz="2000" dirty="0" err="1"/>
            <a:t>ovulmalıdır</a:t>
          </a:r>
          <a:r>
            <a:rPr lang="en-US" sz="2000" dirty="0"/>
            <a:t>. </a:t>
          </a:r>
        </a:p>
      </dgm:t>
    </dgm:pt>
    <dgm:pt modelId="{51024093-9576-414B-B9B8-502D4F20B811}" type="parTrans" cxnId="{34D0D712-5B90-4A68-B2F1-849DD1EAF115}">
      <dgm:prSet/>
      <dgm:spPr/>
      <dgm:t>
        <a:bodyPr/>
        <a:lstStyle/>
        <a:p>
          <a:endParaRPr lang="en-US"/>
        </a:p>
      </dgm:t>
    </dgm:pt>
    <dgm:pt modelId="{93F23215-03BD-4B1E-AE4A-D0469F49B8C2}" type="sibTrans" cxnId="{34D0D712-5B90-4A68-B2F1-849DD1EAF115}">
      <dgm:prSet/>
      <dgm:spPr/>
      <dgm:t>
        <a:bodyPr/>
        <a:lstStyle/>
        <a:p>
          <a:endParaRPr lang="en-US"/>
        </a:p>
      </dgm:t>
    </dgm:pt>
    <dgm:pt modelId="{904F1147-A91C-418A-9AFF-AB65C1FF2C49}">
      <dgm:prSet custT="1"/>
      <dgm:spPr/>
      <dgm:t>
        <a:bodyPr/>
        <a:lstStyle/>
        <a:p>
          <a:pPr rtl="0"/>
          <a:r>
            <a:rPr lang="en-US" sz="2000"/>
            <a:t>Ellerin birçok yüzey ile temas etmesi ve kirlenmesi nedeniyle ellerin göz, burun ve ağız ile temasından kaçınılmalıdır. </a:t>
          </a:r>
        </a:p>
      </dgm:t>
    </dgm:pt>
    <dgm:pt modelId="{0A043EE9-567A-4456-B8DA-C5D0E5B155EF}" type="parTrans" cxnId="{7FB81D9D-F926-482B-A1B6-02A088B2A1DC}">
      <dgm:prSet/>
      <dgm:spPr/>
      <dgm:t>
        <a:bodyPr/>
        <a:lstStyle/>
        <a:p>
          <a:endParaRPr lang="en-US"/>
        </a:p>
      </dgm:t>
    </dgm:pt>
    <dgm:pt modelId="{A918B857-1C37-4394-BB1C-4CE08116BBBA}" type="sibTrans" cxnId="{7FB81D9D-F926-482B-A1B6-02A088B2A1DC}">
      <dgm:prSet/>
      <dgm:spPr/>
      <dgm:t>
        <a:bodyPr/>
        <a:lstStyle/>
        <a:p>
          <a:endParaRPr lang="en-US"/>
        </a:p>
      </dgm:t>
    </dgm:pt>
    <dgm:pt modelId="{F8AE6FF8-90BF-4A8C-89E6-F91E2BCD2A4A}">
      <dgm:prSet custT="1"/>
      <dgm:spPr/>
      <dgm:t>
        <a:bodyPr/>
        <a:lstStyle/>
        <a:p>
          <a:pPr rtl="0"/>
          <a:r>
            <a:rPr lang="en-US" sz="2000" dirty="0" err="1"/>
            <a:t>Eldiven</a:t>
          </a:r>
          <a:r>
            <a:rPr lang="en-US" sz="2000" dirty="0"/>
            <a:t> </a:t>
          </a:r>
          <a:r>
            <a:rPr lang="en-US" sz="2000" dirty="0" err="1"/>
            <a:t>kullanımı</a:t>
          </a:r>
          <a:r>
            <a:rPr lang="en-US" sz="2000" dirty="0"/>
            <a:t>, </a:t>
          </a:r>
          <a:r>
            <a:rPr lang="en-US" sz="2000" dirty="0" err="1"/>
            <a:t>sık</a:t>
          </a:r>
          <a:r>
            <a:rPr lang="en-US" sz="2000" dirty="0"/>
            <a:t> </a:t>
          </a:r>
          <a:r>
            <a:rPr lang="en-US" sz="2000" dirty="0" err="1"/>
            <a:t>sık</a:t>
          </a:r>
          <a:r>
            <a:rPr lang="en-US" sz="2000" dirty="0"/>
            <a:t> </a:t>
          </a:r>
          <a:r>
            <a:rPr lang="en-US" sz="2000" dirty="0" err="1"/>
            <a:t>yapılması</a:t>
          </a:r>
          <a:r>
            <a:rPr lang="en-US" sz="2000" dirty="0"/>
            <a:t> </a:t>
          </a:r>
          <a:r>
            <a:rPr lang="en-US" sz="2000" dirty="0" err="1"/>
            <a:t>gereken</a:t>
          </a:r>
          <a:r>
            <a:rPr lang="en-US" sz="2000" dirty="0"/>
            <a:t> </a:t>
          </a:r>
          <a:r>
            <a:rPr lang="en-US" sz="2000" dirty="0" err="1"/>
            <a:t>uygun</a:t>
          </a:r>
          <a:r>
            <a:rPr lang="en-US" sz="2000" dirty="0"/>
            <a:t> el </a:t>
          </a:r>
          <a:r>
            <a:rPr lang="en-US" sz="2000" dirty="0" err="1"/>
            <a:t>hijyeni</a:t>
          </a:r>
          <a:r>
            <a:rPr lang="en-US" sz="2000" dirty="0"/>
            <a:t> </a:t>
          </a:r>
          <a:r>
            <a:rPr lang="en-US" sz="2000" dirty="0" err="1"/>
            <a:t>ihtiyacının</a:t>
          </a:r>
          <a:r>
            <a:rPr lang="en-US" sz="2000" dirty="0"/>
            <a:t> </a:t>
          </a:r>
          <a:r>
            <a:rPr lang="en-US" sz="2000" dirty="0" err="1"/>
            <a:t>yerini</a:t>
          </a:r>
          <a:r>
            <a:rPr lang="en-US" sz="2000" dirty="0"/>
            <a:t> </a:t>
          </a:r>
          <a:r>
            <a:rPr lang="en-US" sz="2000" dirty="0" err="1"/>
            <a:t>almaz</a:t>
          </a:r>
          <a:endParaRPr lang="en-US" sz="2000" dirty="0"/>
        </a:p>
      </dgm:t>
    </dgm:pt>
    <dgm:pt modelId="{889074C5-CE64-4039-AA83-050E7C4F7687}" type="parTrans" cxnId="{BB887C27-44FA-4A9B-A246-68917ABEB047}">
      <dgm:prSet/>
      <dgm:spPr/>
      <dgm:t>
        <a:bodyPr/>
        <a:lstStyle/>
        <a:p>
          <a:endParaRPr lang="en-US"/>
        </a:p>
      </dgm:t>
    </dgm:pt>
    <dgm:pt modelId="{961CE740-0318-4F62-9B98-D37633996C05}" type="sibTrans" cxnId="{BB887C27-44FA-4A9B-A246-68917ABEB047}">
      <dgm:prSet/>
      <dgm:spPr/>
      <dgm:t>
        <a:bodyPr/>
        <a:lstStyle/>
        <a:p>
          <a:endParaRPr lang="en-US"/>
        </a:p>
      </dgm:t>
    </dgm:pt>
    <dgm:pt modelId="{41173CFE-E052-4878-BD18-AC9BCF920BB2}" type="pres">
      <dgm:prSet presAssocID="{B7252809-BE7A-4276-B187-AA01B669F65D}" presName="linear" presStyleCnt="0">
        <dgm:presLayoutVars>
          <dgm:animLvl val="lvl"/>
          <dgm:resizeHandles val="exact"/>
        </dgm:presLayoutVars>
      </dgm:prSet>
      <dgm:spPr/>
    </dgm:pt>
    <dgm:pt modelId="{E06887A2-D075-48FD-9D33-E79DCB55A180}" type="pres">
      <dgm:prSet presAssocID="{815D7A5F-6A5B-4CC5-A5A7-31C73C6D77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4D48821-DEFA-48E6-B8C9-31974A2ACAE5}" type="pres">
      <dgm:prSet presAssocID="{B79DFA73-D9CE-4D18-91CE-DF74C201B4C0}" presName="spacer" presStyleCnt="0"/>
      <dgm:spPr/>
    </dgm:pt>
    <dgm:pt modelId="{E8B3CDDF-5155-447B-B5FF-BD4B54FABF13}" type="pres">
      <dgm:prSet presAssocID="{0CD76549-85AD-4786-A13D-421764718F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89AFBE-E7D0-42A8-8198-27D0536E2FDB}" type="pres">
      <dgm:prSet presAssocID="{93F23215-03BD-4B1E-AE4A-D0469F49B8C2}" presName="spacer" presStyleCnt="0"/>
      <dgm:spPr/>
    </dgm:pt>
    <dgm:pt modelId="{DDCF5AE5-0C2F-462F-A986-4EF5FBC6F6EE}" type="pres">
      <dgm:prSet presAssocID="{904F1147-A91C-418A-9AFF-AB65C1FF2C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DF7864-2937-4271-BC69-82818E1B64D3}" type="pres">
      <dgm:prSet presAssocID="{A918B857-1C37-4394-BB1C-4CE08116BBBA}" presName="spacer" presStyleCnt="0"/>
      <dgm:spPr/>
    </dgm:pt>
    <dgm:pt modelId="{9BC14D4F-3471-4077-9782-9525D5BD19AA}" type="pres">
      <dgm:prSet presAssocID="{F8AE6FF8-90BF-4A8C-89E6-F91E2BCD2A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36250F-09E6-4A88-B252-4A251AE60D13}" type="presOf" srcId="{815D7A5F-6A5B-4CC5-A5A7-31C73C6D77FF}" destId="{E06887A2-D075-48FD-9D33-E79DCB55A180}" srcOrd="0" destOrd="0" presId="urn:microsoft.com/office/officeart/2005/8/layout/vList2"/>
    <dgm:cxn modelId="{34D0D712-5B90-4A68-B2F1-849DD1EAF115}" srcId="{B7252809-BE7A-4276-B187-AA01B669F65D}" destId="{0CD76549-85AD-4786-A13D-421764718F7C}" srcOrd="1" destOrd="0" parTransId="{51024093-9576-414B-B9B8-502D4F20B811}" sibTransId="{93F23215-03BD-4B1E-AE4A-D0469F49B8C2}"/>
    <dgm:cxn modelId="{BB887C27-44FA-4A9B-A246-68917ABEB047}" srcId="{B7252809-BE7A-4276-B187-AA01B669F65D}" destId="{F8AE6FF8-90BF-4A8C-89E6-F91E2BCD2A4A}" srcOrd="3" destOrd="0" parTransId="{889074C5-CE64-4039-AA83-050E7C4F7687}" sibTransId="{961CE740-0318-4F62-9B98-D37633996C05}"/>
    <dgm:cxn modelId="{9ECA7781-D9E6-49E2-BDB8-2A5023EE10AA}" type="presOf" srcId="{904F1147-A91C-418A-9AFF-AB65C1FF2C49}" destId="{DDCF5AE5-0C2F-462F-A986-4EF5FBC6F6EE}" srcOrd="0" destOrd="0" presId="urn:microsoft.com/office/officeart/2005/8/layout/vList2"/>
    <dgm:cxn modelId="{3A9CC097-18A8-4792-9379-B077B800F988}" type="presOf" srcId="{0CD76549-85AD-4786-A13D-421764718F7C}" destId="{E8B3CDDF-5155-447B-B5FF-BD4B54FABF13}" srcOrd="0" destOrd="0" presId="urn:microsoft.com/office/officeart/2005/8/layout/vList2"/>
    <dgm:cxn modelId="{7FB81D9D-F926-482B-A1B6-02A088B2A1DC}" srcId="{B7252809-BE7A-4276-B187-AA01B669F65D}" destId="{904F1147-A91C-418A-9AFF-AB65C1FF2C49}" srcOrd="2" destOrd="0" parTransId="{0A043EE9-567A-4456-B8DA-C5D0E5B155EF}" sibTransId="{A918B857-1C37-4394-BB1C-4CE08116BBBA}"/>
    <dgm:cxn modelId="{D738D7B7-BBA8-432E-94D6-3348C924F1DA}" type="presOf" srcId="{F8AE6FF8-90BF-4A8C-89E6-F91E2BCD2A4A}" destId="{9BC14D4F-3471-4077-9782-9525D5BD19AA}" srcOrd="0" destOrd="0" presId="urn:microsoft.com/office/officeart/2005/8/layout/vList2"/>
    <dgm:cxn modelId="{5040DFBD-7123-4CC3-9E99-57B03D6EF0C6}" type="presOf" srcId="{B7252809-BE7A-4276-B187-AA01B669F65D}" destId="{41173CFE-E052-4878-BD18-AC9BCF920BB2}" srcOrd="0" destOrd="0" presId="urn:microsoft.com/office/officeart/2005/8/layout/vList2"/>
    <dgm:cxn modelId="{EA49FDF9-6492-48E1-9D9A-BE166477F467}" srcId="{B7252809-BE7A-4276-B187-AA01B669F65D}" destId="{815D7A5F-6A5B-4CC5-A5A7-31C73C6D77FF}" srcOrd="0" destOrd="0" parTransId="{F9B606C3-E23B-465F-AE65-3CFC10DAE0FA}" sibTransId="{B79DFA73-D9CE-4D18-91CE-DF74C201B4C0}"/>
    <dgm:cxn modelId="{12F6FD04-7328-4C79-8E25-A7B69E7AF706}" type="presParOf" srcId="{41173CFE-E052-4878-BD18-AC9BCF920BB2}" destId="{E06887A2-D075-48FD-9D33-E79DCB55A180}" srcOrd="0" destOrd="0" presId="urn:microsoft.com/office/officeart/2005/8/layout/vList2"/>
    <dgm:cxn modelId="{330257E7-8AF9-4D1C-84B5-5CF301DB4A6A}" type="presParOf" srcId="{41173CFE-E052-4878-BD18-AC9BCF920BB2}" destId="{14D48821-DEFA-48E6-B8C9-31974A2ACAE5}" srcOrd="1" destOrd="0" presId="urn:microsoft.com/office/officeart/2005/8/layout/vList2"/>
    <dgm:cxn modelId="{90A6D093-A638-4C7A-BB0F-4188F14D3DE4}" type="presParOf" srcId="{41173CFE-E052-4878-BD18-AC9BCF920BB2}" destId="{E8B3CDDF-5155-447B-B5FF-BD4B54FABF13}" srcOrd="2" destOrd="0" presId="urn:microsoft.com/office/officeart/2005/8/layout/vList2"/>
    <dgm:cxn modelId="{2B78F6F4-17CC-4227-B0EF-7E1198E8A97E}" type="presParOf" srcId="{41173CFE-E052-4878-BD18-AC9BCF920BB2}" destId="{6F89AFBE-E7D0-42A8-8198-27D0536E2FDB}" srcOrd="3" destOrd="0" presId="urn:microsoft.com/office/officeart/2005/8/layout/vList2"/>
    <dgm:cxn modelId="{22BF926F-E690-4B71-8F0B-A3E33A3F3110}" type="presParOf" srcId="{41173CFE-E052-4878-BD18-AC9BCF920BB2}" destId="{DDCF5AE5-0C2F-462F-A986-4EF5FBC6F6EE}" srcOrd="4" destOrd="0" presId="urn:microsoft.com/office/officeart/2005/8/layout/vList2"/>
    <dgm:cxn modelId="{2B4B6D1E-72DA-4AEC-B86B-7B39DC5D1282}" type="presParOf" srcId="{41173CFE-E052-4878-BD18-AC9BCF920BB2}" destId="{B1DF7864-2937-4271-BC69-82818E1B64D3}" srcOrd="5" destOrd="0" presId="urn:microsoft.com/office/officeart/2005/8/layout/vList2"/>
    <dgm:cxn modelId="{D4C0D723-B823-43F2-9176-3CAC314AD513}" type="presParOf" srcId="{41173CFE-E052-4878-BD18-AC9BCF920BB2}" destId="{9BC14D4F-3471-4077-9782-9525D5BD19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65459-966D-4D95-B073-5E30D8241C2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DB359-B1B5-4A44-9690-DC3670281B81}">
      <dgm:prSet custT="1"/>
      <dgm:spPr/>
      <dgm:t>
        <a:bodyPr/>
        <a:lstStyle/>
        <a:p>
          <a:pPr rtl="0"/>
          <a:r>
            <a:rPr lang="en-US" sz="2000"/>
            <a:t>Eller ılık akan su ile ıslatılmalı ve sıvı sabun veya antimikrobiyal preparat</a:t>
          </a:r>
          <a:r>
            <a:rPr lang="tr-TR" sz="2000"/>
            <a:t> </a:t>
          </a:r>
          <a:r>
            <a:rPr lang="en-US" sz="2000"/>
            <a:t>uygulanmalıdır. </a:t>
          </a:r>
        </a:p>
      </dgm:t>
    </dgm:pt>
    <dgm:pt modelId="{020B7601-7CC4-4585-B2D0-0D64E4DCEEF0}" type="parTrans" cxnId="{5B49D4FD-D5BA-417E-AF45-8008295898F8}">
      <dgm:prSet/>
      <dgm:spPr/>
      <dgm:t>
        <a:bodyPr/>
        <a:lstStyle/>
        <a:p>
          <a:endParaRPr lang="en-US"/>
        </a:p>
      </dgm:t>
    </dgm:pt>
    <dgm:pt modelId="{11491D24-1B89-4B6C-8134-D30E5754827B}" type="sibTrans" cxnId="{5B49D4FD-D5BA-417E-AF45-8008295898F8}">
      <dgm:prSet/>
      <dgm:spPr/>
      <dgm:t>
        <a:bodyPr/>
        <a:lstStyle/>
        <a:p>
          <a:endParaRPr lang="en-US"/>
        </a:p>
      </dgm:t>
    </dgm:pt>
    <dgm:pt modelId="{FD03F8E0-19E4-4DDA-A1DE-B3E6D7C23004}">
      <dgm:prSet custT="1"/>
      <dgm:spPr/>
      <dgm:t>
        <a:bodyPr/>
        <a:lstStyle/>
        <a:p>
          <a:pPr rtl="0"/>
          <a:r>
            <a:rPr lang="en-US" sz="2000" dirty="0"/>
            <a:t>Eller </a:t>
          </a:r>
          <a:r>
            <a:rPr lang="en-US" sz="2000" dirty="0" err="1"/>
            <a:t>güçlü</a:t>
          </a:r>
          <a:r>
            <a:rPr lang="en-US" sz="2000" dirty="0"/>
            <a:t> </a:t>
          </a:r>
          <a:r>
            <a:rPr lang="en-US" sz="2000" dirty="0" err="1"/>
            <a:t>bir</a:t>
          </a:r>
          <a:r>
            <a:rPr lang="en-US" sz="2000" dirty="0"/>
            <a:t> </a:t>
          </a:r>
          <a:r>
            <a:rPr lang="en-US" sz="2000" dirty="0" err="1"/>
            <a:t>şekilde</a:t>
          </a:r>
          <a:r>
            <a:rPr lang="en-US" sz="2000" dirty="0"/>
            <a:t> </a:t>
          </a:r>
          <a:r>
            <a:rPr lang="en-US" sz="2000" dirty="0" err="1"/>
            <a:t>birbirine</a:t>
          </a:r>
          <a:r>
            <a:rPr lang="en-US" sz="2000" dirty="0"/>
            <a:t> </a:t>
          </a:r>
          <a:r>
            <a:rPr lang="en-US" sz="2000" dirty="0" err="1"/>
            <a:t>sürtülmeli</a:t>
          </a:r>
          <a:r>
            <a:rPr lang="en-US" sz="2000" dirty="0"/>
            <a:t> </a:t>
          </a:r>
          <a:r>
            <a:rPr lang="en-US" sz="2000" dirty="0" err="1"/>
            <a:t>ve</a:t>
          </a:r>
          <a:r>
            <a:rPr lang="en-US" sz="2000" dirty="0"/>
            <a:t> </a:t>
          </a:r>
          <a:r>
            <a:rPr lang="en-US" sz="2000" dirty="0" err="1"/>
            <a:t>tüm</a:t>
          </a:r>
          <a:r>
            <a:rPr lang="en-US" sz="2000" dirty="0"/>
            <a:t> </a:t>
          </a:r>
          <a:r>
            <a:rPr lang="en-US" sz="2000" dirty="0" err="1"/>
            <a:t>yüzey</a:t>
          </a:r>
          <a:r>
            <a:rPr lang="en-US" sz="2000" dirty="0"/>
            <a:t> </a:t>
          </a:r>
          <a:r>
            <a:rPr lang="en-US" sz="2000" err="1"/>
            <a:t>alanları</a:t>
          </a:r>
          <a:r>
            <a:rPr lang="en-US" sz="2000"/>
            <a:t> kaplayacakşekilde ovulmalıdır. </a:t>
          </a:r>
          <a:endParaRPr lang="en-US" sz="2000" dirty="0"/>
        </a:p>
      </dgm:t>
    </dgm:pt>
    <dgm:pt modelId="{CCBCBD9A-7154-4A01-B8A6-90E03B5D2D08}" type="parTrans" cxnId="{0830DC5B-E217-4FBF-9D91-330190B6579B}">
      <dgm:prSet/>
      <dgm:spPr/>
      <dgm:t>
        <a:bodyPr/>
        <a:lstStyle/>
        <a:p>
          <a:endParaRPr lang="en-US"/>
        </a:p>
      </dgm:t>
    </dgm:pt>
    <dgm:pt modelId="{15B19BFB-3291-4985-A800-0EC172CBA020}" type="sibTrans" cxnId="{0830DC5B-E217-4FBF-9D91-330190B6579B}">
      <dgm:prSet/>
      <dgm:spPr/>
      <dgm:t>
        <a:bodyPr/>
        <a:lstStyle/>
        <a:p>
          <a:endParaRPr lang="en-US"/>
        </a:p>
      </dgm:t>
    </dgm:pt>
    <dgm:pt modelId="{22A0D700-E9EB-49F9-AA37-D36B88F86642}">
      <dgm:prSet custT="1"/>
      <dgm:spPr/>
      <dgm:t>
        <a:bodyPr/>
        <a:lstStyle/>
        <a:p>
          <a:pPr rtl="0"/>
          <a:r>
            <a:rPr lang="en-US" sz="2000"/>
            <a:t>Daha sonra eller bol su ile durulanmalıdır.</a:t>
          </a:r>
        </a:p>
      </dgm:t>
    </dgm:pt>
    <dgm:pt modelId="{9F98E81F-33F7-4A46-83D7-020A9BC042C1}" type="parTrans" cxnId="{2CF5D367-E5E8-4EB8-9486-8592AE7B81F2}">
      <dgm:prSet/>
      <dgm:spPr/>
      <dgm:t>
        <a:bodyPr/>
        <a:lstStyle/>
        <a:p>
          <a:endParaRPr lang="en-US"/>
        </a:p>
      </dgm:t>
    </dgm:pt>
    <dgm:pt modelId="{D75983F0-1DB0-4B5D-BF27-3E09C8178E7D}" type="sibTrans" cxnId="{2CF5D367-E5E8-4EB8-9486-8592AE7B81F2}">
      <dgm:prSet/>
      <dgm:spPr/>
      <dgm:t>
        <a:bodyPr/>
        <a:lstStyle/>
        <a:p>
          <a:endParaRPr lang="en-US"/>
        </a:p>
      </dgm:t>
    </dgm:pt>
    <dgm:pt modelId="{DA814F8C-1219-433E-B95B-3CB66AEC67CB}">
      <dgm:prSet custT="1"/>
      <dgm:spPr/>
      <dgm:t>
        <a:bodyPr/>
        <a:lstStyle/>
        <a:p>
          <a:pPr rtl="0"/>
          <a:r>
            <a:rPr lang="en-US" sz="2000" dirty="0" err="1"/>
            <a:t>Cilt</a:t>
          </a:r>
          <a:r>
            <a:rPr lang="en-US" sz="2000" dirty="0"/>
            <a:t> </a:t>
          </a:r>
          <a:r>
            <a:rPr lang="en-US" sz="2000" dirty="0" err="1"/>
            <a:t>bütünlüğünü</a:t>
          </a:r>
          <a:r>
            <a:rPr lang="en-US" sz="2000" dirty="0"/>
            <a:t> </a:t>
          </a:r>
          <a:r>
            <a:rPr lang="en-US" sz="2000" dirty="0" err="1"/>
            <a:t>korumak</a:t>
          </a:r>
          <a:r>
            <a:rPr lang="en-US" sz="2000" dirty="0"/>
            <a:t> </a:t>
          </a:r>
          <a:r>
            <a:rPr lang="en-US" sz="2000" dirty="0" err="1"/>
            <a:t>için</a:t>
          </a:r>
          <a:r>
            <a:rPr lang="en-US" sz="2000" dirty="0"/>
            <a:t> </a:t>
          </a:r>
          <a:r>
            <a:rPr lang="en-US" sz="2000" dirty="0" err="1"/>
            <a:t>tek</a:t>
          </a:r>
          <a:r>
            <a:rPr lang="en-US" sz="2000" dirty="0"/>
            <a:t> </a:t>
          </a:r>
          <a:r>
            <a:rPr lang="en-US" sz="2000" dirty="0" err="1"/>
            <a:t>kullanımlık</a:t>
          </a:r>
          <a:r>
            <a:rPr lang="en-US" sz="2000" dirty="0"/>
            <a:t> </a:t>
          </a:r>
          <a:r>
            <a:rPr lang="en-US" sz="2000" dirty="0" err="1"/>
            <a:t>kağıt</a:t>
          </a:r>
          <a:r>
            <a:rPr lang="en-US" sz="2000" dirty="0"/>
            <a:t> </a:t>
          </a:r>
          <a:r>
            <a:rPr lang="en-US" sz="2000" dirty="0" err="1"/>
            <a:t>havlu</a:t>
          </a:r>
          <a:r>
            <a:rPr lang="en-US" sz="2000" dirty="0"/>
            <a:t> </a:t>
          </a:r>
          <a:r>
            <a:rPr lang="en-US" sz="2000" dirty="0" err="1"/>
            <a:t>ile</a:t>
          </a:r>
          <a:r>
            <a:rPr lang="en-US" sz="2000" dirty="0"/>
            <a:t> </a:t>
          </a:r>
          <a:r>
            <a:rPr lang="en-US" sz="2000" dirty="0" err="1"/>
            <a:t>iyicekurutulmalıdır</a:t>
          </a:r>
          <a:r>
            <a:rPr lang="en-US" sz="2000" dirty="0"/>
            <a:t>. </a:t>
          </a:r>
        </a:p>
      </dgm:t>
    </dgm:pt>
    <dgm:pt modelId="{7A85FE30-E96B-46E3-98CA-22DD135B4C50}" type="parTrans" cxnId="{E577C3C0-7CFC-4C49-AE42-06B129D454C8}">
      <dgm:prSet/>
      <dgm:spPr/>
      <dgm:t>
        <a:bodyPr/>
        <a:lstStyle/>
        <a:p>
          <a:endParaRPr lang="en-US"/>
        </a:p>
      </dgm:t>
    </dgm:pt>
    <dgm:pt modelId="{8706C1E0-F348-41FF-83A2-93413A0FA711}" type="sibTrans" cxnId="{E577C3C0-7CFC-4C49-AE42-06B129D454C8}">
      <dgm:prSet/>
      <dgm:spPr/>
      <dgm:t>
        <a:bodyPr/>
        <a:lstStyle/>
        <a:p>
          <a:endParaRPr lang="en-US"/>
        </a:p>
      </dgm:t>
    </dgm:pt>
    <dgm:pt modelId="{AC303DAD-F0D6-43B6-9DFD-9965B7A70ABB}">
      <dgm:prSet custT="1"/>
      <dgm:spPr/>
      <dgm:t>
        <a:bodyPr/>
        <a:lstStyle/>
        <a:p>
          <a:pPr rtl="0"/>
          <a:r>
            <a:rPr lang="en-US" sz="2000" dirty="0" err="1"/>
            <a:t>Musluğu</a:t>
          </a:r>
          <a:r>
            <a:rPr lang="en-US" sz="2000" dirty="0"/>
            <a:t> </a:t>
          </a:r>
          <a:r>
            <a:rPr lang="en-US" sz="2000" dirty="0" err="1"/>
            <a:t>kapatmak</a:t>
          </a:r>
          <a:r>
            <a:rPr lang="en-US" sz="2000" dirty="0"/>
            <a:t> </a:t>
          </a:r>
          <a:r>
            <a:rPr lang="en-US" sz="2000" dirty="0" err="1"/>
            <a:t>için</a:t>
          </a:r>
          <a:r>
            <a:rPr lang="en-US" sz="2000" dirty="0"/>
            <a:t> de </a:t>
          </a:r>
          <a:r>
            <a:rPr lang="en-US" sz="2000" dirty="0" err="1"/>
            <a:t>elimizi</a:t>
          </a:r>
          <a:r>
            <a:rPr lang="en-US" sz="2000" dirty="0"/>
            <a:t> </a:t>
          </a:r>
          <a:r>
            <a:rPr lang="en-US" sz="2000" dirty="0" err="1"/>
            <a:t>kuruladığımız</a:t>
          </a:r>
          <a:r>
            <a:rPr lang="en-US" sz="2000" dirty="0"/>
            <a:t> </a:t>
          </a:r>
          <a:r>
            <a:rPr lang="en-US" sz="2000" dirty="0" err="1"/>
            <a:t>havlu</a:t>
          </a:r>
          <a:r>
            <a:rPr lang="en-US" sz="2000" dirty="0"/>
            <a:t> </a:t>
          </a:r>
          <a:r>
            <a:rPr lang="en-US" sz="2000" dirty="0" err="1"/>
            <a:t>kullanılmalıdır</a:t>
          </a:r>
          <a:r>
            <a:rPr lang="en-US" sz="2000" dirty="0"/>
            <a:t>.</a:t>
          </a:r>
        </a:p>
      </dgm:t>
    </dgm:pt>
    <dgm:pt modelId="{A2D4A3C8-C937-4922-B0F2-685685ADEA05}" type="parTrans" cxnId="{65F260F7-C25B-46F9-9E51-18C52D0CF24D}">
      <dgm:prSet/>
      <dgm:spPr/>
      <dgm:t>
        <a:bodyPr/>
        <a:lstStyle/>
        <a:p>
          <a:endParaRPr lang="en-US"/>
        </a:p>
      </dgm:t>
    </dgm:pt>
    <dgm:pt modelId="{2351FAA8-6D98-4260-AA24-20ED5218D850}" type="sibTrans" cxnId="{65F260F7-C25B-46F9-9E51-18C52D0CF24D}">
      <dgm:prSet/>
      <dgm:spPr/>
      <dgm:t>
        <a:bodyPr/>
        <a:lstStyle/>
        <a:p>
          <a:endParaRPr lang="en-US"/>
        </a:p>
      </dgm:t>
    </dgm:pt>
    <dgm:pt modelId="{04F24532-3DF5-4126-9BDC-1345BDB0C7E0}" type="pres">
      <dgm:prSet presAssocID="{D7665459-966D-4D95-B073-5E30D8241C2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1DF452E-D1B8-4AF2-A718-D01BA9A2C1DF}" type="pres">
      <dgm:prSet presAssocID="{A79DB359-B1B5-4A44-9690-DC3670281B81}" presName="circle1" presStyleLbl="node1" presStyleIdx="0" presStyleCnt="5"/>
      <dgm:spPr/>
    </dgm:pt>
    <dgm:pt modelId="{29A02948-65B7-4A5A-8F81-D3C8EB814704}" type="pres">
      <dgm:prSet presAssocID="{A79DB359-B1B5-4A44-9690-DC3670281B81}" presName="space" presStyleCnt="0"/>
      <dgm:spPr/>
    </dgm:pt>
    <dgm:pt modelId="{BD837E1A-02FE-4DFE-95DA-20C6DE90DBA5}" type="pres">
      <dgm:prSet presAssocID="{A79DB359-B1B5-4A44-9690-DC3670281B81}" presName="rect1" presStyleLbl="alignAcc1" presStyleIdx="0" presStyleCnt="5"/>
      <dgm:spPr/>
    </dgm:pt>
    <dgm:pt modelId="{57CD375B-4A58-4AA7-BB8E-52DB992B63C5}" type="pres">
      <dgm:prSet presAssocID="{FD03F8E0-19E4-4DDA-A1DE-B3E6D7C23004}" presName="vertSpace2" presStyleLbl="node1" presStyleIdx="0" presStyleCnt="5"/>
      <dgm:spPr/>
    </dgm:pt>
    <dgm:pt modelId="{55851DF5-AE0C-4DB8-90A3-01ED13E39540}" type="pres">
      <dgm:prSet presAssocID="{FD03F8E0-19E4-4DDA-A1DE-B3E6D7C23004}" presName="circle2" presStyleLbl="node1" presStyleIdx="1" presStyleCnt="5"/>
      <dgm:spPr/>
    </dgm:pt>
    <dgm:pt modelId="{4E95AC0F-5DDC-492D-9972-70D8CD7E4945}" type="pres">
      <dgm:prSet presAssocID="{FD03F8E0-19E4-4DDA-A1DE-B3E6D7C23004}" presName="rect2" presStyleLbl="alignAcc1" presStyleIdx="1" presStyleCnt="5"/>
      <dgm:spPr/>
    </dgm:pt>
    <dgm:pt modelId="{D82DA4BB-D357-40FE-A555-62B8683225F6}" type="pres">
      <dgm:prSet presAssocID="{22A0D700-E9EB-49F9-AA37-D36B88F86642}" presName="vertSpace3" presStyleLbl="node1" presStyleIdx="1" presStyleCnt="5"/>
      <dgm:spPr/>
    </dgm:pt>
    <dgm:pt modelId="{58E4C7C5-05F7-420D-8D79-540C351422E0}" type="pres">
      <dgm:prSet presAssocID="{22A0D700-E9EB-49F9-AA37-D36B88F86642}" presName="circle3" presStyleLbl="node1" presStyleIdx="2" presStyleCnt="5"/>
      <dgm:spPr/>
    </dgm:pt>
    <dgm:pt modelId="{A1EF80ED-FCC4-49EB-B719-F310BE0F446F}" type="pres">
      <dgm:prSet presAssocID="{22A0D700-E9EB-49F9-AA37-D36B88F86642}" presName="rect3" presStyleLbl="alignAcc1" presStyleIdx="2" presStyleCnt="5"/>
      <dgm:spPr/>
    </dgm:pt>
    <dgm:pt modelId="{770F1DE4-2A5F-4E84-AB90-8418C6A11049}" type="pres">
      <dgm:prSet presAssocID="{DA814F8C-1219-433E-B95B-3CB66AEC67CB}" presName="vertSpace4" presStyleLbl="node1" presStyleIdx="2" presStyleCnt="5"/>
      <dgm:spPr/>
    </dgm:pt>
    <dgm:pt modelId="{F5DDC2B4-F270-4849-B361-2C04ED9AC040}" type="pres">
      <dgm:prSet presAssocID="{DA814F8C-1219-433E-B95B-3CB66AEC67CB}" presName="circle4" presStyleLbl="node1" presStyleIdx="3" presStyleCnt="5"/>
      <dgm:spPr/>
    </dgm:pt>
    <dgm:pt modelId="{332B73DD-4483-4E81-BAB2-6A5C9C5D1CC5}" type="pres">
      <dgm:prSet presAssocID="{DA814F8C-1219-433E-B95B-3CB66AEC67CB}" presName="rect4" presStyleLbl="alignAcc1" presStyleIdx="3" presStyleCnt="5"/>
      <dgm:spPr/>
    </dgm:pt>
    <dgm:pt modelId="{3D91F093-D6CA-43EA-B118-D48C7F6DB563}" type="pres">
      <dgm:prSet presAssocID="{AC303DAD-F0D6-43B6-9DFD-9965B7A70ABB}" presName="vertSpace5" presStyleLbl="node1" presStyleIdx="3" presStyleCnt="5"/>
      <dgm:spPr/>
    </dgm:pt>
    <dgm:pt modelId="{865BCA12-69EA-4731-9E24-4FAAEF0D5E2D}" type="pres">
      <dgm:prSet presAssocID="{AC303DAD-F0D6-43B6-9DFD-9965B7A70ABB}" presName="circle5" presStyleLbl="node1" presStyleIdx="4" presStyleCnt="5"/>
      <dgm:spPr/>
    </dgm:pt>
    <dgm:pt modelId="{E87FE1FC-C581-4A9E-B6AA-CAC9E85511EE}" type="pres">
      <dgm:prSet presAssocID="{AC303DAD-F0D6-43B6-9DFD-9965B7A70ABB}" presName="rect5" presStyleLbl="alignAcc1" presStyleIdx="4" presStyleCnt="5"/>
      <dgm:spPr/>
    </dgm:pt>
    <dgm:pt modelId="{38A000AA-ADBF-4ED3-B841-304F1E3494E8}" type="pres">
      <dgm:prSet presAssocID="{A79DB359-B1B5-4A44-9690-DC3670281B81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BADBFFD0-0A7E-495A-92FB-1CAF860ACE97}" type="pres">
      <dgm:prSet presAssocID="{FD03F8E0-19E4-4DDA-A1DE-B3E6D7C23004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9C86CC81-525B-42B5-9F6E-E165C8328CF0}" type="pres">
      <dgm:prSet presAssocID="{22A0D700-E9EB-49F9-AA37-D36B88F86642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C00B8ED6-AB78-4AC2-BF94-D996AA339F68}" type="pres">
      <dgm:prSet presAssocID="{DA814F8C-1219-433E-B95B-3CB66AEC67C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747A1138-5A82-40AC-B961-EA6A58B2EFA6}" type="pres">
      <dgm:prSet presAssocID="{AC303DAD-F0D6-43B6-9DFD-9965B7A70ABB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7846641B-F0BA-4647-AC48-2E2F4D75ABB8}" type="presOf" srcId="{D7665459-966D-4D95-B073-5E30D8241C20}" destId="{04F24532-3DF5-4126-9BDC-1345BDB0C7E0}" srcOrd="0" destOrd="0" presId="urn:microsoft.com/office/officeart/2005/8/layout/target3"/>
    <dgm:cxn modelId="{9B763240-EB7B-467C-A0EA-ACC6F1D54E55}" type="presOf" srcId="{FD03F8E0-19E4-4DDA-A1DE-B3E6D7C23004}" destId="{BADBFFD0-0A7E-495A-92FB-1CAF860ACE97}" srcOrd="1" destOrd="0" presId="urn:microsoft.com/office/officeart/2005/8/layout/target3"/>
    <dgm:cxn modelId="{0830DC5B-E217-4FBF-9D91-330190B6579B}" srcId="{D7665459-966D-4D95-B073-5E30D8241C20}" destId="{FD03F8E0-19E4-4DDA-A1DE-B3E6D7C23004}" srcOrd="1" destOrd="0" parTransId="{CCBCBD9A-7154-4A01-B8A6-90E03B5D2D08}" sibTransId="{15B19BFB-3291-4985-A800-0EC172CBA020}"/>
    <dgm:cxn modelId="{F021A363-955C-4629-872D-C23FF08DFD6D}" type="presOf" srcId="{DA814F8C-1219-433E-B95B-3CB66AEC67CB}" destId="{332B73DD-4483-4E81-BAB2-6A5C9C5D1CC5}" srcOrd="0" destOrd="0" presId="urn:microsoft.com/office/officeart/2005/8/layout/target3"/>
    <dgm:cxn modelId="{2CF5D367-E5E8-4EB8-9486-8592AE7B81F2}" srcId="{D7665459-966D-4D95-B073-5E30D8241C20}" destId="{22A0D700-E9EB-49F9-AA37-D36B88F86642}" srcOrd="2" destOrd="0" parTransId="{9F98E81F-33F7-4A46-83D7-020A9BC042C1}" sibTransId="{D75983F0-1DB0-4B5D-BF27-3E09C8178E7D}"/>
    <dgm:cxn modelId="{0A637448-5F0D-41AD-8430-53F1BFCEFA0F}" type="presOf" srcId="{FD03F8E0-19E4-4DDA-A1DE-B3E6D7C23004}" destId="{4E95AC0F-5DDC-492D-9972-70D8CD7E4945}" srcOrd="0" destOrd="0" presId="urn:microsoft.com/office/officeart/2005/8/layout/target3"/>
    <dgm:cxn modelId="{04AC424D-95B7-4589-82F5-E964BAA75E37}" type="presOf" srcId="{DA814F8C-1219-433E-B95B-3CB66AEC67CB}" destId="{C00B8ED6-AB78-4AC2-BF94-D996AA339F68}" srcOrd="1" destOrd="0" presId="urn:microsoft.com/office/officeart/2005/8/layout/target3"/>
    <dgm:cxn modelId="{7E8A1DA5-EA25-4CBE-B7DB-ACE365EB34C5}" type="presOf" srcId="{AC303DAD-F0D6-43B6-9DFD-9965B7A70ABB}" destId="{747A1138-5A82-40AC-B961-EA6A58B2EFA6}" srcOrd="1" destOrd="0" presId="urn:microsoft.com/office/officeart/2005/8/layout/target3"/>
    <dgm:cxn modelId="{5E7CD4AE-C535-4947-BA66-C2F90B702674}" type="presOf" srcId="{AC303DAD-F0D6-43B6-9DFD-9965B7A70ABB}" destId="{E87FE1FC-C581-4A9E-B6AA-CAC9E85511EE}" srcOrd="0" destOrd="0" presId="urn:microsoft.com/office/officeart/2005/8/layout/target3"/>
    <dgm:cxn modelId="{E577C3C0-7CFC-4C49-AE42-06B129D454C8}" srcId="{D7665459-966D-4D95-B073-5E30D8241C20}" destId="{DA814F8C-1219-433E-B95B-3CB66AEC67CB}" srcOrd="3" destOrd="0" parTransId="{7A85FE30-E96B-46E3-98CA-22DD135B4C50}" sibTransId="{8706C1E0-F348-41FF-83A2-93413A0FA711}"/>
    <dgm:cxn modelId="{BE6E3DC4-D9E0-4AC2-9862-AF6D0F96D290}" type="presOf" srcId="{A79DB359-B1B5-4A44-9690-DC3670281B81}" destId="{BD837E1A-02FE-4DFE-95DA-20C6DE90DBA5}" srcOrd="0" destOrd="0" presId="urn:microsoft.com/office/officeart/2005/8/layout/target3"/>
    <dgm:cxn modelId="{567639D9-C38E-4B3F-8ED7-22C2BD74B3A8}" type="presOf" srcId="{A79DB359-B1B5-4A44-9690-DC3670281B81}" destId="{38A000AA-ADBF-4ED3-B841-304F1E3494E8}" srcOrd="1" destOrd="0" presId="urn:microsoft.com/office/officeart/2005/8/layout/target3"/>
    <dgm:cxn modelId="{69F45AE6-2643-4A72-9D28-754235378928}" type="presOf" srcId="{22A0D700-E9EB-49F9-AA37-D36B88F86642}" destId="{A1EF80ED-FCC4-49EB-B719-F310BE0F446F}" srcOrd="0" destOrd="0" presId="urn:microsoft.com/office/officeart/2005/8/layout/target3"/>
    <dgm:cxn modelId="{9A5104F5-73CD-472D-A73B-E9B0D17B3524}" type="presOf" srcId="{22A0D700-E9EB-49F9-AA37-D36B88F86642}" destId="{9C86CC81-525B-42B5-9F6E-E165C8328CF0}" srcOrd="1" destOrd="0" presId="urn:microsoft.com/office/officeart/2005/8/layout/target3"/>
    <dgm:cxn modelId="{65F260F7-C25B-46F9-9E51-18C52D0CF24D}" srcId="{D7665459-966D-4D95-B073-5E30D8241C20}" destId="{AC303DAD-F0D6-43B6-9DFD-9965B7A70ABB}" srcOrd="4" destOrd="0" parTransId="{A2D4A3C8-C937-4922-B0F2-685685ADEA05}" sibTransId="{2351FAA8-6D98-4260-AA24-20ED5218D850}"/>
    <dgm:cxn modelId="{5B49D4FD-D5BA-417E-AF45-8008295898F8}" srcId="{D7665459-966D-4D95-B073-5E30D8241C20}" destId="{A79DB359-B1B5-4A44-9690-DC3670281B81}" srcOrd="0" destOrd="0" parTransId="{020B7601-7CC4-4585-B2D0-0D64E4DCEEF0}" sibTransId="{11491D24-1B89-4B6C-8134-D30E5754827B}"/>
    <dgm:cxn modelId="{BB3A325D-A16A-4539-8B8A-E56D50FA5A8A}" type="presParOf" srcId="{04F24532-3DF5-4126-9BDC-1345BDB0C7E0}" destId="{51DF452E-D1B8-4AF2-A718-D01BA9A2C1DF}" srcOrd="0" destOrd="0" presId="urn:microsoft.com/office/officeart/2005/8/layout/target3"/>
    <dgm:cxn modelId="{2DF6E59D-368E-43A1-8B6D-2627ADC0F2C2}" type="presParOf" srcId="{04F24532-3DF5-4126-9BDC-1345BDB0C7E0}" destId="{29A02948-65B7-4A5A-8F81-D3C8EB814704}" srcOrd="1" destOrd="0" presId="urn:microsoft.com/office/officeart/2005/8/layout/target3"/>
    <dgm:cxn modelId="{AC9A978F-0EC6-4E2E-BC36-F2562D6ED98D}" type="presParOf" srcId="{04F24532-3DF5-4126-9BDC-1345BDB0C7E0}" destId="{BD837E1A-02FE-4DFE-95DA-20C6DE90DBA5}" srcOrd="2" destOrd="0" presId="urn:microsoft.com/office/officeart/2005/8/layout/target3"/>
    <dgm:cxn modelId="{1D713030-1C70-4D00-AA9F-7DDC81BDB1D3}" type="presParOf" srcId="{04F24532-3DF5-4126-9BDC-1345BDB0C7E0}" destId="{57CD375B-4A58-4AA7-BB8E-52DB992B63C5}" srcOrd="3" destOrd="0" presId="urn:microsoft.com/office/officeart/2005/8/layout/target3"/>
    <dgm:cxn modelId="{D125AC74-6B27-47AC-B5F0-A9A2D350455C}" type="presParOf" srcId="{04F24532-3DF5-4126-9BDC-1345BDB0C7E0}" destId="{55851DF5-AE0C-4DB8-90A3-01ED13E39540}" srcOrd="4" destOrd="0" presId="urn:microsoft.com/office/officeart/2005/8/layout/target3"/>
    <dgm:cxn modelId="{48AF02BD-7EE7-4AE9-A1AC-B44183A6B458}" type="presParOf" srcId="{04F24532-3DF5-4126-9BDC-1345BDB0C7E0}" destId="{4E95AC0F-5DDC-492D-9972-70D8CD7E4945}" srcOrd="5" destOrd="0" presId="urn:microsoft.com/office/officeart/2005/8/layout/target3"/>
    <dgm:cxn modelId="{1893255B-9A49-4F7F-A47C-44BE40D4664C}" type="presParOf" srcId="{04F24532-3DF5-4126-9BDC-1345BDB0C7E0}" destId="{D82DA4BB-D357-40FE-A555-62B8683225F6}" srcOrd="6" destOrd="0" presId="urn:microsoft.com/office/officeart/2005/8/layout/target3"/>
    <dgm:cxn modelId="{DB0D1F03-E440-4D8D-AC3E-094B407DDB9A}" type="presParOf" srcId="{04F24532-3DF5-4126-9BDC-1345BDB0C7E0}" destId="{58E4C7C5-05F7-420D-8D79-540C351422E0}" srcOrd="7" destOrd="0" presId="urn:microsoft.com/office/officeart/2005/8/layout/target3"/>
    <dgm:cxn modelId="{A9E6CE34-434D-4189-9D8F-B3F9A21EFBC1}" type="presParOf" srcId="{04F24532-3DF5-4126-9BDC-1345BDB0C7E0}" destId="{A1EF80ED-FCC4-49EB-B719-F310BE0F446F}" srcOrd="8" destOrd="0" presId="urn:microsoft.com/office/officeart/2005/8/layout/target3"/>
    <dgm:cxn modelId="{B47840C1-E039-4D37-8F95-F2BB2E01CED5}" type="presParOf" srcId="{04F24532-3DF5-4126-9BDC-1345BDB0C7E0}" destId="{770F1DE4-2A5F-4E84-AB90-8418C6A11049}" srcOrd="9" destOrd="0" presId="urn:microsoft.com/office/officeart/2005/8/layout/target3"/>
    <dgm:cxn modelId="{4F273C90-450A-4397-A436-ED7A6DA32DE7}" type="presParOf" srcId="{04F24532-3DF5-4126-9BDC-1345BDB0C7E0}" destId="{F5DDC2B4-F270-4849-B361-2C04ED9AC040}" srcOrd="10" destOrd="0" presId="urn:microsoft.com/office/officeart/2005/8/layout/target3"/>
    <dgm:cxn modelId="{FF4CF5F7-585D-47E9-85D4-873430BB9C15}" type="presParOf" srcId="{04F24532-3DF5-4126-9BDC-1345BDB0C7E0}" destId="{332B73DD-4483-4E81-BAB2-6A5C9C5D1CC5}" srcOrd="11" destOrd="0" presId="urn:microsoft.com/office/officeart/2005/8/layout/target3"/>
    <dgm:cxn modelId="{19FD843E-7191-43E1-B49F-F04275429749}" type="presParOf" srcId="{04F24532-3DF5-4126-9BDC-1345BDB0C7E0}" destId="{3D91F093-D6CA-43EA-B118-D48C7F6DB563}" srcOrd="12" destOrd="0" presId="urn:microsoft.com/office/officeart/2005/8/layout/target3"/>
    <dgm:cxn modelId="{DA578D2B-0B02-4986-A1E5-522FCECFE71A}" type="presParOf" srcId="{04F24532-3DF5-4126-9BDC-1345BDB0C7E0}" destId="{865BCA12-69EA-4731-9E24-4FAAEF0D5E2D}" srcOrd="13" destOrd="0" presId="urn:microsoft.com/office/officeart/2005/8/layout/target3"/>
    <dgm:cxn modelId="{9E7B8BE7-AFC6-494C-A97A-7712DA272ADB}" type="presParOf" srcId="{04F24532-3DF5-4126-9BDC-1345BDB0C7E0}" destId="{E87FE1FC-C581-4A9E-B6AA-CAC9E85511EE}" srcOrd="14" destOrd="0" presId="urn:microsoft.com/office/officeart/2005/8/layout/target3"/>
    <dgm:cxn modelId="{2588532C-60C0-459C-AC5F-3C52A2870DA2}" type="presParOf" srcId="{04F24532-3DF5-4126-9BDC-1345BDB0C7E0}" destId="{38A000AA-ADBF-4ED3-B841-304F1E3494E8}" srcOrd="15" destOrd="0" presId="urn:microsoft.com/office/officeart/2005/8/layout/target3"/>
    <dgm:cxn modelId="{EE59A356-FBC7-413A-9658-80B07FB793D3}" type="presParOf" srcId="{04F24532-3DF5-4126-9BDC-1345BDB0C7E0}" destId="{BADBFFD0-0A7E-495A-92FB-1CAF860ACE97}" srcOrd="16" destOrd="0" presId="urn:microsoft.com/office/officeart/2005/8/layout/target3"/>
    <dgm:cxn modelId="{010703AF-69A9-45C9-9DC9-999638143D53}" type="presParOf" srcId="{04F24532-3DF5-4126-9BDC-1345BDB0C7E0}" destId="{9C86CC81-525B-42B5-9F6E-E165C8328CF0}" srcOrd="17" destOrd="0" presId="urn:microsoft.com/office/officeart/2005/8/layout/target3"/>
    <dgm:cxn modelId="{BFB8F1B7-217D-4978-A042-36F321FB358C}" type="presParOf" srcId="{04F24532-3DF5-4126-9BDC-1345BDB0C7E0}" destId="{C00B8ED6-AB78-4AC2-BF94-D996AA339F68}" srcOrd="18" destOrd="0" presId="urn:microsoft.com/office/officeart/2005/8/layout/target3"/>
    <dgm:cxn modelId="{402BCAE4-1C5C-4353-8CDD-DED68DDD9645}" type="presParOf" srcId="{04F24532-3DF5-4126-9BDC-1345BDB0C7E0}" destId="{747A1138-5A82-40AC-B961-EA6A58B2EFA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A9407C-CACF-4BB2-85FF-9DFCD73D11F1}" type="doc">
      <dgm:prSet loTypeId="urn:microsoft.com/office/officeart/2005/8/layout/arrow6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2B5F5362-6866-4B4D-A1F4-50EFC8BB77E9}">
      <dgm:prSet custT="1"/>
      <dgm:spPr/>
      <dgm:t>
        <a:bodyPr/>
        <a:lstStyle/>
        <a:p>
          <a:pPr rtl="0"/>
          <a:r>
            <a:rPr lang="en-US" sz="2000" dirty="0" err="1"/>
            <a:t>Elektronik</a:t>
          </a:r>
          <a:r>
            <a:rPr lang="en-US" sz="2000" dirty="0"/>
            <a:t> </a:t>
          </a:r>
          <a:r>
            <a:rPr lang="en-US" sz="2000" dirty="0" err="1"/>
            <a:t>üzerine</a:t>
          </a:r>
          <a:r>
            <a:rPr lang="en-US" sz="2000" dirty="0"/>
            <a:t> </a:t>
          </a:r>
          <a:r>
            <a:rPr lang="en-US" sz="2000" dirty="0" err="1"/>
            <a:t>silinebilir</a:t>
          </a:r>
          <a:r>
            <a:rPr lang="en-US" sz="2000" dirty="0"/>
            <a:t> </a:t>
          </a:r>
          <a:r>
            <a:rPr lang="en-US" sz="2000" dirty="0" err="1"/>
            <a:t>bir</a:t>
          </a:r>
          <a:r>
            <a:rPr lang="en-US" sz="2000" dirty="0"/>
            <a:t> </a:t>
          </a:r>
          <a:r>
            <a:rPr lang="en-US" sz="2000" dirty="0" err="1"/>
            <a:t>kapak</a:t>
          </a:r>
          <a:r>
            <a:rPr lang="en-US" sz="2000" dirty="0"/>
            <a:t> </a:t>
          </a:r>
          <a:r>
            <a:rPr lang="en-US" sz="2000" dirty="0" err="1"/>
            <a:t>yerleştirilebilir</a:t>
          </a:r>
          <a:r>
            <a:rPr lang="en-US" sz="2000" dirty="0"/>
            <a:t>. </a:t>
          </a:r>
          <a:endParaRPr lang="tr-TR" sz="1600" dirty="0"/>
        </a:p>
      </dgm:t>
    </dgm:pt>
    <dgm:pt modelId="{45978CA3-E5FD-4B68-B8E2-CD2897657F29}" type="parTrans" cxnId="{0D91D2A3-1455-4050-845C-62B249634572}">
      <dgm:prSet/>
      <dgm:spPr/>
      <dgm:t>
        <a:bodyPr/>
        <a:lstStyle/>
        <a:p>
          <a:endParaRPr lang="tr-TR"/>
        </a:p>
      </dgm:t>
    </dgm:pt>
    <dgm:pt modelId="{5E431DEC-CA87-4204-884A-A03A750AE361}" type="sibTrans" cxnId="{0D91D2A3-1455-4050-845C-62B249634572}">
      <dgm:prSet/>
      <dgm:spPr/>
      <dgm:t>
        <a:bodyPr/>
        <a:lstStyle/>
        <a:p>
          <a:endParaRPr lang="tr-TR"/>
        </a:p>
      </dgm:t>
    </dgm:pt>
    <dgm:pt modelId="{999AFC7A-339E-424C-84B2-2C1424BAAEDA}">
      <dgm:prSet custT="1"/>
      <dgm:spPr/>
      <dgm:t>
        <a:bodyPr/>
        <a:lstStyle/>
        <a:p>
          <a:pPr rtl="0"/>
          <a:r>
            <a:rPr lang="en-US" sz="2000" dirty="0" err="1"/>
            <a:t>Ürünlerin</a:t>
          </a:r>
          <a:r>
            <a:rPr lang="en-US" sz="2000" dirty="0"/>
            <a:t> </a:t>
          </a:r>
          <a:r>
            <a:rPr lang="en-US" sz="2000" dirty="0" err="1"/>
            <a:t>üzerinde</a:t>
          </a:r>
          <a:r>
            <a:rPr lang="en-US" sz="2000" dirty="0"/>
            <a:t> </a:t>
          </a:r>
          <a:r>
            <a:rPr lang="en-US" sz="2000" dirty="0" err="1"/>
            <a:t>özel</a:t>
          </a:r>
          <a:r>
            <a:rPr lang="en-US" sz="2000" dirty="0"/>
            <a:t> </a:t>
          </a:r>
          <a:r>
            <a:rPr lang="en-US" sz="2000" dirty="0" err="1"/>
            <a:t>bir</a:t>
          </a:r>
          <a:r>
            <a:rPr lang="en-US" sz="2000" dirty="0"/>
            <a:t> </a:t>
          </a:r>
          <a:r>
            <a:rPr lang="en-US" sz="2000" dirty="0" err="1"/>
            <a:t>uyarı</a:t>
          </a:r>
          <a:r>
            <a:rPr lang="en-US" sz="2000" dirty="0"/>
            <a:t> </a:t>
          </a:r>
          <a:r>
            <a:rPr lang="en-US" sz="2000" dirty="0" err="1"/>
            <a:t>yoksa</a:t>
          </a:r>
          <a:r>
            <a:rPr lang="en-US" sz="2000" dirty="0"/>
            <a:t>; </a:t>
          </a:r>
          <a:r>
            <a:rPr lang="en-US" sz="2000" dirty="0" err="1"/>
            <a:t>alkol</a:t>
          </a:r>
          <a:r>
            <a:rPr lang="en-US" sz="2000" dirty="0"/>
            <a:t> </a:t>
          </a:r>
          <a:r>
            <a:rPr lang="en-US" sz="2000" dirty="0" err="1"/>
            <a:t>bazlı</a:t>
          </a:r>
          <a:r>
            <a:rPr lang="en-US" sz="2000" dirty="0"/>
            <a:t> </a:t>
          </a:r>
          <a:r>
            <a:rPr lang="en-US" sz="2000" dirty="0" err="1"/>
            <a:t>dezenfektanlarla</a:t>
          </a:r>
          <a:r>
            <a:rPr lang="en-US" sz="2000" dirty="0"/>
            <a:t> </a:t>
          </a:r>
          <a:r>
            <a:rPr lang="en-US" sz="2000" dirty="0" err="1"/>
            <a:t>ıslatılmış</a:t>
          </a:r>
          <a:r>
            <a:rPr lang="en-US" sz="2000" dirty="0"/>
            <a:t> </a:t>
          </a:r>
          <a:r>
            <a:rPr lang="en-US" sz="2000" dirty="0" err="1"/>
            <a:t>bezler</a:t>
          </a:r>
          <a:r>
            <a:rPr lang="en-US" sz="2000" dirty="0"/>
            <a:t> </a:t>
          </a:r>
          <a:r>
            <a:rPr lang="en-US" sz="2000" dirty="0" err="1"/>
            <a:t>ya</a:t>
          </a:r>
          <a:r>
            <a:rPr lang="en-US" sz="2000" dirty="0"/>
            <a:t> da </a:t>
          </a:r>
          <a:r>
            <a:rPr lang="en-US" sz="2000" dirty="0" err="1"/>
            <a:t>spreyler</a:t>
          </a:r>
          <a:r>
            <a:rPr lang="en-US" sz="2000" dirty="0"/>
            <a:t> </a:t>
          </a:r>
          <a:r>
            <a:rPr lang="en-US" sz="2000" dirty="0" err="1"/>
            <a:t>temizlik</a:t>
          </a:r>
          <a:r>
            <a:rPr lang="en-US" sz="2000" dirty="0"/>
            <a:t> </a:t>
          </a:r>
          <a:r>
            <a:rPr lang="en-US" sz="2000" dirty="0" err="1"/>
            <a:t>için</a:t>
          </a:r>
          <a:r>
            <a:rPr lang="en-US" sz="2000" dirty="0"/>
            <a:t> </a:t>
          </a:r>
          <a:r>
            <a:rPr lang="en-US" sz="2000" dirty="0" err="1"/>
            <a:t>kullanılabilir</a:t>
          </a:r>
          <a:r>
            <a:rPr lang="en-US" sz="2000" dirty="0"/>
            <a:t>. </a:t>
          </a:r>
          <a:endParaRPr lang="tr-TR" sz="2000" dirty="0"/>
        </a:p>
      </dgm:t>
    </dgm:pt>
    <dgm:pt modelId="{C3EF6EF0-490C-445B-BC35-BDD993070F70}" type="parTrans" cxnId="{30E57331-94B9-4470-A9BB-1F3F78BD636B}">
      <dgm:prSet/>
      <dgm:spPr/>
      <dgm:t>
        <a:bodyPr/>
        <a:lstStyle/>
        <a:p>
          <a:endParaRPr lang="tr-TR"/>
        </a:p>
      </dgm:t>
    </dgm:pt>
    <dgm:pt modelId="{F7DB889A-A025-42A7-ABE4-C218FA37C800}" type="sibTrans" cxnId="{30E57331-94B9-4470-A9BB-1F3F78BD636B}">
      <dgm:prSet/>
      <dgm:spPr/>
      <dgm:t>
        <a:bodyPr/>
        <a:lstStyle/>
        <a:p>
          <a:endParaRPr lang="tr-TR"/>
        </a:p>
      </dgm:t>
    </dgm:pt>
    <dgm:pt modelId="{1DB37552-85AB-4CB9-A3D0-BAD1157DB629}" type="pres">
      <dgm:prSet presAssocID="{CCA9407C-CACF-4BB2-85FF-9DFCD73D11F1}" presName="compositeShape" presStyleCnt="0">
        <dgm:presLayoutVars>
          <dgm:chMax val="2"/>
          <dgm:dir/>
          <dgm:resizeHandles val="exact"/>
        </dgm:presLayoutVars>
      </dgm:prSet>
      <dgm:spPr/>
    </dgm:pt>
    <dgm:pt modelId="{9F2535F8-824E-48E9-9459-A4BAAECC7AA3}" type="pres">
      <dgm:prSet presAssocID="{CCA9407C-CACF-4BB2-85FF-9DFCD73D11F1}" presName="ribbon" presStyleLbl="node1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52300B60-D60F-4482-A99A-4DE7233198B7}" type="pres">
      <dgm:prSet presAssocID="{CCA9407C-CACF-4BB2-85FF-9DFCD73D11F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72E2511E-8365-4819-9E92-6E0C2C03BBBF}" type="pres">
      <dgm:prSet presAssocID="{CCA9407C-CACF-4BB2-85FF-9DFCD73D11F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0E57331-94B9-4470-A9BB-1F3F78BD636B}" srcId="{CCA9407C-CACF-4BB2-85FF-9DFCD73D11F1}" destId="{999AFC7A-339E-424C-84B2-2C1424BAAEDA}" srcOrd="1" destOrd="0" parTransId="{C3EF6EF0-490C-445B-BC35-BDD993070F70}" sibTransId="{F7DB889A-A025-42A7-ABE4-C218FA37C800}"/>
    <dgm:cxn modelId="{DE9E2482-2AB7-4F62-AC40-6E99A464D919}" type="presOf" srcId="{CCA9407C-CACF-4BB2-85FF-9DFCD73D11F1}" destId="{1DB37552-85AB-4CB9-A3D0-BAD1157DB629}" srcOrd="0" destOrd="0" presId="urn:microsoft.com/office/officeart/2005/8/layout/arrow6"/>
    <dgm:cxn modelId="{0D91D2A3-1455-4050-845C-62B249634572}" srcId="{CCA9407C-CACF-4BB2-85FF-9DFCD73D11F1}" destId="{2B5F5362-6866-4B4D-A1F4-50EFC8BB77E9}" srcOrd="0" destOrd="0" parTransId="{45978CA3-E5FD-4B68-B8E2-CD2897657F29}" sibTransId="{5E431DEC-CA87-4204-884A-A03A750AE361}"/>
    <dgm:cxn modelId="{ABA214B5-F5F3-488E-917E-8DDD847B876A}" type="presOf" srcId="{2B5F5362-6866-4B4D-A1F4-50EFC8BB77E9}" destId="{52300B60-D60F-4482-A99A-4DE7233198B7}" srcOrd="0" destOrd="0" presId="urn:microsoft.com/office/officeart/2005/8/layout/arrow6"/>
    <dgm:cxn modelId="{359C36DA-E40F-485A-893F-8DB47378E34C}" type="presOf" srcId="{999AFC7A-339E-424C-84B2-2C1424BAAEDA}" destId="{72E2511E-8365-4819-9E92-6E0C2C03BBBF}" srcOrd="0" destOrd="0" presId="urn:microsoft.com/office/officeart/2005/8/layout/arrow6"/>
    <dgm:cxn modelId="{A296B42B-6401-4875-AB92-9123606D0F10}" type="presParOf" srcId="{1DB37552-85AB-4CB9-A3D0-BAD1157DB629}" destId="{9F2535F8-824E-48E9-9459-A4BAAECC7AA3}" srcOrd="0" destOrd="0" presId="urn:microsoft.com/office/officeart/2005/8/layout/arrow6"/>
    <dgm:cxn modelId="{D646DF00-78A9-4B2E-BB74-192DE521D997}" type="presParOf" srcId="{1DB37552-85AB-4CB9-A3D0-BAD1157DB629}" destId="{52300B60-D60F-4482-A99A-4DE7233198B7}" srcOrd="1" destOrd="0" presId="urn:microsoft.com/office/officeart/2005/8/layout/arrow6"/>
    <dgm:cxn modelId="{1128057A-2FFA-40FF-811D-B5E37D0F1333}" type="presParOf" srcId="{1DB37552-85AB-4CB9-A3D0-BAD1157DB629}" destId="{72E2511E-8365-4819-9E92-6E0C2C03BBB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6AAE6-D166-4939-8C49-27808731BD51}">
      <dsp:nvSpPr>
        <dsp:cNvPr id="0" name=""/>
        <dsp:cNvSpPr/>
      </dsp:nvSpPr>
      <dsp:spPr>
        <a:xfrm>
          <a:off x="0" y="0"/>
          <a:ext cx="7392924" cy="7543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Times New Roman" pitchFamily="18" charset="0"/>
              <a:cs typeface="Times New Roman" pitchFamily="18" charset="0"/>
            </a:rPr>
            <a:t>PANDEMİLERDE ENFEKSİYON KONTROL ÖNLEMLERİ</a:t>
          </a:r>
        </a:p>
      </dsp:txBody>
      <dsp:txXfrm>
        <a:off x="22095" y="22095"/>
        <a:ext cx="6490626" cy="710190"/>
      </dsp:txXfrm>
    </dsp:sp>
    <dsp:sp modelId="{C9FEFA3C-AC1E-4107-850F-6A5B85C931FF}">
      <dsp:nvSpPr>
        <dsp:cNvPr id="0" name=""/>
        <dsp:cNvSpPr/>
      </dsp:nvSpPr>
      <dsp:spPr>
        <a:xfrm>
          <a:off x="414930" y="719451"/>
          <a:ext cx="7392924" cy="7543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Times New Roman" pitchFamily="18" charset="0"/>
              <a:cs typeface="Times New Roman" pitchFamily="18" charset="0"/>
            </a:rPr>
            <a:t>UYGUN</a:t>
          </a:r>
          <a:r>
            <a:rPr lang="tr-TR" sz="2400" b="1" kern="1200" baseline="0" dirty="0">
              <a:latin typeface="Times New Roman" pitchFamily="18" charset="0"/>
              <a:cs typeface="Times New Roman" pitchFamily="18" charset="0"/>
            </a:rPr>
            <a:t> SOSYAL MESAFE KURALLARI</a:t>
          </a:r>
          <a:endParaRPr lang="tr-TR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025" y="741546"/>
        <a:ext cx="6306318" cy="710189"/>
      </dsp:txXfrm>
    </dsp:sp>
    <dsp:sp modelId="{9075FE5C-37B4-4340-BE2C-0F70CF6184A9}">
      <dsp:nvSpPr>
        <dsp:cNvPr id="0" name=""/>
        <dsp:cNvSpPr/>
      </dsp:nvSpPr>
      <dsp:spPr>
        <a:xfrm>
          <a:off x="1264194" y="1718310"/>
          <a:ext cx="7392924" cy="7543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Times New Roman" pitchFamily="18" charset="0"/>
              <a:cs typeface="Times New Roman" pitchFamily="18" charset="0"/>
            </a:rPr>
            <a:t>KİŞİSEL</a:t>
          </a:r>
          <a:r>
            <a:rPr lang="tr-TR" sz="2400" b="1" kern="1200" baseline="0" dirty="0">
              <a:latin typeface="Times New Roman" pitchFamily="18" charset="0"/>
              <a:cs typeface="Times New Roman" pitchFamily="18" charset="0"/>
            </a:rPr>
            <a:t> KORUYUCU EKİPMAN</a:t>
          </a:r>
          <a:endParaRPr lang="tr-TR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6289" y="1740405"/>
        <a:ext cx="6306318" cy="710189"/>
      </dsp:txXfrm>
    </dsp:sp>
    <dsp:sp modelId="{040DDF8E-AF16-4D6D-A187-B7A501EBA69C}">
      <dsp:nvSpPr>
        <dsp:cNvPr id="0" name=""/>
        <dsp:cNvSpPr/>
      </dsp:nvSpPr>
      <dsp:spPr>
        <a:xfrm>
          <a:off x="1656206" y="2577465"/>
          <a:ext cx="7392924" cy="7543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Times New Roman" pitchFamily="18" charset="0"/>
              <a:cs typeface="Times New Roman" pitchFamily="18" charset="0"/>
            </a:rPr>
            <a:t>EL</a:t>
          </a:r>
          <a:r>
            <a:rPr lang="tr-TR" sz="2400" b="1" kern="1200" baseline="0" dirty="0">
              <a:latin typeface="Times New Roman" pitchFamily="18" charset="0"/>
              <a:cs typeface="Times New Roman" pitchFamily="18" charset="0"/>
            </a:rPr>
            <a:t> HİJYENİ</a:t>
          </a:r>
          <a:endParaRPr lang="tr-TR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8301" y="2599560"/>
        <a:ext cx="6306317" cy="710190"/>
      </dsp:txXfrm>
    </dsp:sp>
    <dsp:sp modelId="{C1031EAA-C3BF-4678-94D5-935FDECC81DA}">
      <dsp:nvSpPr>
        <dsp:cNvPr id="0" name=""/>
        <dsp:cNvSpPr/>
      </dsp:nvSpPr>
      <dsp:spPr>
        <a:xfrm>
          <a:off x="2208275" y="3436620"/>
          <a:ext cx="7392924" cy="7543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Times New Roman" pitchFamily="18" charset="0"/>
              <a:cs typeface="Times New Roman" pitchFamily="18" charset="0"/>
            </a:rPr>
            <a:t>EV HİJYENİ</a:t>
          </a:r>
        </a:p>
      </dsp:txBody>
      <dsp:txXfrm>
        <a:off x="2230370" y="3458715"/>
        <a:ext cx="6306318" cy="710189"/>
      </dsp:txXfrm>
    </dsp:sp>
    <dsp:sp modelId="{C624F795-EC4B-4D5D-9E45-48F4487AA4ED}">
      <dsp:nvSpPr>
        <dsp:cNvPr id="0" name=""/>
        <dsp:cNvSpPr/>
      </dsp:nvSpPr>
      <dsp:spPr>
        <a:xfrm>
          <a:off x="6902577" y="551116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7012905" y="551116"/>
        <a:ext cx="269691" cy="368986"/>
      </dsp:txXfrm>
    </dsp:sp>
    <dsp:sp modelId="{45B0B467-E20B-4B9E-B231-E6822E833FA8}">
      <dsp:nvSpPr>
        <dsp:cNvPr id="0" name=""/>
        <dsp:cNvSpPr/>
      </dsp:nvSpPr>
      <dsp:spPr>
        <a:xfrm>
          <a:off x="7454646" y="1410271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7564974" y="1410271"/>
        <a:ext cx="269691" cy="368986"/>
      </dsp:txXfrm>
    </dsp:sp>
    <dsp:sp modelId="{BEC0FAA5-80E4-4A25-938C-125CCA281FCC}">
      <dsp:nvSpPr>
        <dsp:cNvPr id="0" name=""/>
        <dsp:cNvSpPr/>
      </dsp:nvSpPr>
      <dsp:spPr>
        <a:xfrm>
          <a:off x="8006714" y="2256853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8117042" y="2256853"/>
        <a:ext cx="269691" cy="368986"/>
      </dsp:txXfrm>
    </dsp:sp>
    <dsp:sp modelId="{D9C812F7-3588-4F95-BFC5-26A321C0EA21}">
      <dsp:nvSpPr>
        <dsp:cNvPr id="0" name=""/>
        <dsp:cNvSpPr/>
      </dsp:nvSpPr>
      <dsp:spPr>
        <a:xfrm>
          <a:off x="8558784" y="3124390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8669112" y="3124390"/>
        <a:ext cx="269691" cy="3689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F61C-F139-4644-A623-1A3F365FCE46}">
      <dsp:nvSpPr>
        <dsp:cNvPr id="0" name=""/>
        <dsp:cNvSpPr/>
      </dsp:nvSpPr>
      <dsp:spPr>
        <a:xfrm>
          <a:off x="390777" y="430572"/>
          <a:ext cx="11608289" cy="2625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655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Evin</a:t>
          </a:r>
          <a:r>
            <a:rPr lang="en-US" sz="2200" kern="1200" dirty="0"/>
            <a:t> </a:t>
          </a:r>
          <a:r>
            <a:rPr lang="en-US" sz="2200" kern="1200" dirty="0" err="1"/>
            <a:t>odaları</a:t>
          </a:r>
          <a:r>
            <a:rPr lang="en-US" sz="2200" kern="1200" dirty="0"/>
            <a:t> </a:t>
          </a:r>
          <a:r>
            <a:rPr lang="en-US" sz="2200" kern="1200" dirty="0" err="1"/>
            <a:t>sık</a:t>
          </a:r>
          <a:r>
            <a:rPr lang="en-US" sz="2200" kern="1200" dirty="0"/>
            <a:t> </a:t>
          </a:r>
          <a:r>
            <a:rPr lang="en-US" sz="2200" kern="1200" dirty="0" err="1"/>
            <a:t>sık</a:t>
          </a:r>
          <a:r>
            <a:rPr lang="en-US" sz="2200" kern="1200" dirty="0"/>
            <a:t> </a:t>
          </a:r>
          <a:r>
            <a:rPr lang="en-US" sz="2200" kern="1200" dirty="0" err="1"/>
            <a:t>pencere</a:t>
          </a:r>
          <a:r>
            <a:rPr lang="en-US" sz="2200" kern="1200" dirty="0"/>
            <a:t> </a:t>
          </a:r>
          <a:r>
            <a:rPr lang="en-US" sz="2200" kern="1200" dirty="0" err="1"/>
            <a:t>açılarak</a:t>
          </a:r>
          <a:r>
            <a:rPr lang="en-US" sz="2200" kern="1200" dirty="0"/>
            <a:t> </a:t>
          </a:r>
          <a:r>
            <a:rPr lang="en-US" sz="2200" kern="1200" dirty="0" err="1"/>
            <a:t>havalandırılmalıdır</a:t>
          </a:r>
          <a:r>
            <a:rPr lang="tr-TR" sz="2200" kern="1200" dirty="0"/>
            <a:t>.</a:t>
          </a:r>
        </a:p>
        <a:p>
          <a:pPr marL="0" lvl="0" indent="0" algn="l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Ellerin</a:t>
          </a:r>
          <a:r>
            <a:rPr lang="en-US" sz="2200" kern="1200" dirty="0"/>
            <a:t> </a:t>
          </a:r>
          <a:r>
            <a:rPr lang="en-US" sz="2200" kern="1200" dirty="0" err="1"/>
            <a:t>sık</a:t>
          </a:r>
          <a:r>
            <a:rPr lang="en-US" sz="2200" kern="1200" dirty="0"/>
            <a:t> </a:t>
          </a:r>
          <a:r>
            <a:rPr lang="en-US" sz="2200" kern="1200" dirty="0" err="1"/>
            <a:t>sık</a:t>
          </a:r>
          <a:r>
            <a:rPr lang="en-US" sz="2200" kern="1200" dirty="0"/>
            <a:t> </a:t>
          </a:r>
          <a:r>
            <a:rPr lang="en-US" sz="2200" kern="1200" dirty="0" err="1"/>
            <a:t>en</a:t>
          </a:r>
          <a:r>
            <a:rPr lang="en-US" sz="2200" kern="1200" dirty="0"/>
            <a:t> </a:t>
          </a:r>
          <a:r>
            <a:rPr lang="en-US" sz="2200" kern="1200" dirty="0" err="1"/>
            <a:t>az</a:t>
          </a:r>
          <a:r>
            <a:rPr lang="en-US" sz="2200" kern="1200" dirty="0"/>
            <a:t> 20 </a:t>
          </a:r>
          <a:r>
            <a:rPr lang="en-US" sz="2200" kern="1200" dirty="0" err="1"/>
            <a:t>saniye</a:t>
          </a:r>
          <a:r>
            <a:rPr lang="en-US" sz="2200" kern="1200" dirty="0"/>
            <a:t> </a:t>
          </a:r>
          <a:r>
            <a:rPr lang="en-US" sz="2200" kern="1200" dirty="0" err="1"/>
            <a:t>su</a:t>
          </a:r>
          <a:r>
            <a:rPr lang="en-US" sz="2200" kern="1200" dirty="0"/>
            <a:t> </a:t>
          </a:r>
          <a:r>
            <a:rPr lang="en-US" sz="2200" kern="1200" dirty="0" err="1"/>
            <a:t>ve</a:t>
          </a:r>
          <a:r>
            <a:rPr lang="en-US" sz="2200" kern="1200" dirty="0"/>
            <a:t> </a:t>
          </a:r>
          <a:r>
            <a:rPr lang="en-US" sz="2200" kern="1200" dirty="0" err="1"/>
            <a:t>sabun</a:t>
          </a:r>
          <a:r>
            <a:rPr lang="en-US" sz="2200" kern="1200" dirty="0"/>
            <a:t> </a:t>
          </a:r>
          <a:r>
            <a:rPr lang="en-US" sz="2200" kern="1200" dirty="0" err="1"/>
            <a:t>ile</a:t>
          </a:r>
          <a:r>
            <a:rPr lang="en-US" sz="2200" kern="1200" dirty="0"/>
            <a:t> </a:t>
          </a:r>
          <a:r>
            <a:rPr lang="en-US" sz="2200" kern="1200" dirty="0" err="1"/>
            <a:t>ve</a:t>
          </a:r>
          <a:r>
            <a:rPr lang="en-US" sz="2200" kern="1200" dirty="0"/>
            <a:t> </a:t>
          </a:r>
          <a:r>
            <a:rPr lang="en-US" sz="2200" kern="1200" dirty="0" err="1"/>
            <a:t>elin</a:t>
          </a:r>
          <a:r>
            <a:rPr lang="en-US" sz="2200" kern="1200" dirty="0"/>
            <a:t> her </a:t>
          </a:r>
          <a:r>
            <a:rPr lang="en-US" sz="2200" kern="1200" dirty="0" err="1"/>
            <a:t>yüzeyi</a:t>
          </a:r>
          <a:r>
            <a:rPr lang="en-US" sz="2200" kern="1200" dirty="0"/>
            <a:t> </a:t>
          </a:r>
          <a:r>
            <a:rPr lang="en-US" sz="2200" kern="1200" dirty="0" err="1"/>
            <a:t>ovuşturularak</a:t>
          </a:r>
          <a:r>
            <a:rPr lang="en-US" sz="2200" kern="1200" dirty="0"/>
            <a:t> </a:t>
          </a:r>
          <a:r>
            <a:rPr lang="en-US" sz="2200" kern="1200" dirty="0" err="1"/>
            <a:t>yıkanması</a:t>
          </a:r>
          <a:r>
            <a:rPr lang="en-US" sz="2200" kern="1200" dirty="0"/>
            <a:t> </a:t>
          </a:r>
          <a:r>
            <a:rPr lang="en-US" sz="2200" kern="1200" dirty="0" err="1"/>
            <a:t>gerekmektedir</a:t>
          </a:r>
          <a:endParaRPr lang="tr-TR" sz="1600" kern="1200" dirty="0"/>
        </a:p>
      </dsp:txBody>
      <dsp:txXfrm>
        <a:off x="390777" y="430572"/>
        <a:ext cx="11608289" cy="2625967"/>
      </dsp:txXfrm>
    </dsp:sp>
    <dsp:sp modelId="{238E9312-59C6-4C23-A722-CA02A97C6ACC}">
      <dsp:nvSpPr>
        <dsp:cNvPr id="0" name=""/>
        <dsp:cNvSpPr/>
      </dsp:nvSpPr>
      <dsp:spPr>
        <a:xfrm>
          <a:off x="269915" y="328778"/>
          <a:ext cx="1838177" cy="2757266"/>
        </a:xfrm>
        <a:prstGeom prst="bevel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000" r="-116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3CD59-0736-4E43-9545-B651132D581A}">
      <dsp:nvSpPr>
        <dsp:cNvPr id="0" name=""/>
        <dsp:cNvSpPr/>
      </dsp:nvSpPr>
      <dsp:spPr>
        <a:xfrm>
          <a:off x="572057" y="3754151"/>
          <a:ext cx="10157495" cy="19055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655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Ellerin</a:t>
          </a:r>
          <a:r>
            <a:rPr lang="en-US" sz="2200" kern="1200" dirty="0"/>
            <a:t> </a:t>
          </a:r>
          <a:r>
            <a:rPr lang="en-US" sz="2200" kern="1200" dirty="0" err="1"/>
            <a:t>burun</a:t>
          </a:r>
          <a:r>
            <a:rPr lang="en-US" sz="2200" kern="1200" dirty="0"/>
            <a:t>, </a:t>
          </a:r>
          <a:r>
            <a:rPr lang="en-US" sz="2200" kern="1200" dirty="0" err="1"/>
            <a:t>ağız</a:t>
          </a:r>
          <a:r>
            <a:rPr lang="en-US" sz="2200" kern="1200" dirty="0"/>
            <a:t> </a:t>
          </a:r>
          <a:r>
            <a:rPr lang="en-US" sz="2200" kern="1200" dirty="0" err="1"/>
            <a:t>ve</a:t>
          </a:r>
          <a:r>
            <a:rPr lang="en-US" sz="2200" kern="1200" dirty="0"/>
            <a:t> </a:t>
          </a:r>
          <a:r>
            <a:rPr lang="en-US" sz="2200" kern="1200" dirty="0" err="1"/>
            <a:t>gözlerle</a:t>
          </a:r>
          <a:r>
            <a:rPr lang="en-US" sz="2200" kern="1200" dirty="0"/>
            <a:t> </a:t>
          </a:r>
          <a:r>
            <a:rPr lang="en-US" sz="2200" kern="1200" dirty="0" err="1"/>
            <a:t>teması</a:t>
          </a:r>
          <a:r>
            <a:rPr lang="en-US" sz="2200" kern="1200" dirty="0"/>
            <a:t> </a:t>
          </a:r>
          <a:r>
            <a:rPr lang="en-US" sz="2200" kern="1200" dirty="0" err="1"/>
            <a:t>olmamalıdır</a:t>
          </a:r>
          <a:r>
            <a:rPr lang="en-US" sz="2200" kern="1200" dirty="0"/>
            <a:t>, </a:t>
          </a:r>
          <a:r>
            <a:rPr lang="en-US" sz="2200" kern="1200" dirty="0" err="1"/>
            <a:t>kaçınılmalıdır</a:t>
          </a:r>
          <a:r>
            <a:rPr lang="en-US" sz="2200" kern="1200" dirty="0"/>
            <a:t>.</a:t>
          </a:r>
          <a:endParaRPr lang="tr-TR" sz="1600" b="1" i="0" kern="1200" dirty="0"/>
        </a:p>
      </dsp:txBody>
      <dsp:txXfrm>
        <a:off x="572057" y="3754151"/>
        <a:ext cx="10157495" cy="1905507"/>
      </dsp:txXfrm>
    </dsp:sp>
    <dsp:sp modelId="{F2A945B1-CE0A-497F-A5AE-2634693DEFC5}">
      <dsp:nvSpPr>
        <dsp:cNvPr id="0" name=""/>
        <dsp:cNvSpPr/>
      </dsp:nvSpPr>
      <dsp:spPr>
        <a:xfrm>
          <a:off x="269915" y="3403521"/>
          <a:ext cx="1838177" cy="2757266"/>
        </a:xfrm>
        <a:prstGeom prst="bevel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5DB3-1815-4C2D-A775-725975CE18B9}">
      <dsp:nvSpPr>
        <dsp:cNvPr id="0" name=""/>
        <dsp:cNvSpPr/>
      </dsp:nvSpPr>
      <dsp:spPr>
        <a:xfrm>
          <a:off x="0" y="81091"/>
          <a:ext cx="9982200" cy="1050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Sosyal</a:t>
          </a:r>
          <a:r>
            <a:rPr lang="en-US" sz="2400" kern="1200" dirty="0"/>
            <a:t> </a:t>
          </a:r>
          <a:r>
            <a:rPr lang="en-US" sz="2400" kern="1200" dirty="0" err="1"/>
            <a:t>Mesafe</a:t>
          </a:r>
          <a:r>
            <a:rPr lang="en-US" sz="2400" kern="1200" dirty="0"/>
            <a:t> </a:t>
          </a:r>
        </a:p>
      </dsp:txBody>
      <dsp:txXfrm>
        <a:off x="51287" y="132378"/>
        <a:ext cx="9879626" cy="948040"/>
      </dsp:txXfrm>
    </dsp:sp>
    <dsp:sp modelId="{D90656C0-4559-4D2E-A239-482AB2E0A761}">
      <dsp:nvSpPr>
        <dsp:cNvPr id="0" name=""/>
        <dsp:cNvSpPr/>
      </dsp:nvSpPr>
      <dsp:spPr>
        <a:xfrm>
          <a:off x="0" y="1200825"/>
          <a:ext cx="9982200" cy="1050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Kalabalık olarak bulunulan durumlardan kaçınmak ve bir başka kişi ile mesafeyi sürdürmektir. </a:t>
          </a:r>
        </a:p>
      </dsp:txBody>
      <dsp:txXfrm>
        <a:off x="51287" y="1252112"/>
        <a:ext cx="9879626" cy="948040"/>
      </dsp:txXfrm>
    </dsp:sp>
    <dsp:sp modelId="{E5FE8C85-D8C6-4F96-85B8-90D25B80D172}">
      <dsp:nvSpPr>
        <dsp:cNvPr id="0" name=""/>
        <dsp:cNvSpPr/>
      </dsp:nvSpPr>
      <dsp:spPr>
        <a:xfrm>
          <a:off x="0" y="2320560"/>
          <a:ext cx="9982200" cy="1050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COVID-19 </a:t>
          </a:r>
          <a:r>
            <a:rPr lang="en-US" sz="2400" kern="1200" dirty="0" err="1"/>
            <a:t>enfeksiyonu</a:t>
          </a:r>
          <a:r>
            <a:rPr lang="en-US" sz="2400" kern="1200" dirty="0"/>
            <a:t> </a:t>
          </a:r>
          <a:r>
            <a:rPr lang="en-US" sz="2400" kern="1200" dirty="0" err="1"/>
            <a:t>için</a:t>
          </a:r>
          <a:r>
            <a:rPr lang="en-US" sz="2400" kern="1200" dirty="0"/>
            <a:t> </a:t>
          </a:r>
          <a:r>
            <a:rPr lang="en-US" sz="2400" kern="1200" dirty="0" err="1"/>
            <a:t>bu</a:t>
          </a:r>
          <a:r>
            <a:rPr lang="en-US" sz="2400" kern="1200" dirty="0"/>
            <a:t> </a:t>
          </a:r>
          <a:r>
            <a:rPr lang="en-US" sz="2400" kern="1200" dirty="0" err="1"/>
            <a:t>mesafe</a:t>
          </a:r>
          <a:r>
            <a:rPr lang="en-US" sz="2400" kern="1200" dirty="0"/>
            <a:t> 2 </a:t>
          </a:r>
          <a:r>
            <a:rPr lang="en-US" sz="2400" kern="1200" dirty="0" err="1"/>
            <a:t>metre</a:t>
          </a:r>
          <a:r>
            <a:rPr lang="en-US" sz="2400" kern="1200" dirty="0"/>
            <a:t> </a:t>
          </a:r>
          <a:r>
            <a:rPr lang="en-US" sz="2400" kern="1200" dirty="0" err="1"/>
            <a:t>olarak</a:t>
          </a:r>
          <a:r>
            <a:rPr lang="en-US" sz="2400" kern="1200" dirty="0"/>
            <a:t> </a:t>
          </a:r>
          <a:r>
            <a:rPr lang="en-US" sz="2400" kern="1200" dirty="0" err="1"/>
            <a:t>belirtilmektedir</a:t>
          </a:r>
          <a:r>
            <a:rPr lang="en-US" sz="2400" kern="1200" dirty="0"/>
            <a:t>. </a:t>
          </a:r>
        </a:p>
      </dsp:txBody>
      <dsp:txXfrm>
        <a:off x="51287" y="2371847"/>
        <a:ext cx="9879626" cy="948040"/>
      </dsp:txXfrm>
    </dsp:sp>
    <dsp:sp modelId="{B81DF3D4-8E37-4A3A-A068-765B93CCDBF8}">
      <dsp:nvSpPr>
        <dsp:cNvPr id="0" name=""/>
        <dsp:cNvSpPr/>
      </dsp:nvSpPr>
      <dsp:spPr>
        <a:xfrm>
          <a:off x="0" y="3440294"/>
          <a:ext cx="9982200" cy="1050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Sağlık</a:t>
          </a:r>
          <a:r>
            <a:rPr lang="en-US" sz="2400" kern="1200" dirty="0"/>
            <a:t> </a:t>
          </a:r>
          <a:r>
            <a:rPr lang="en-US" sz="2400" kern="1200" dirty="0" err="1"/>
            <a:t>Bakanlığı</a:t>
          </a:r>
          <a:r>
            <a:rPr lang="en-US" sz="2400" kern="1200" dirty="0"/>
            <a:t> </a:t>
          </a:r>
          <a:r>
            <a:rPr lang="en-US" sz="2400" kern="1200" dirty="0" err="1"/>
            <a:t>tarafından</a:t>
          </a:r>
          <a:r>
            <a:rPr lang="en-US" sz="2400" kern="1200" dirty="0"/>
            <a:t> </a:t>
          </a:r>
          <a:r>
            <a:rPr lang="en-US" sz="2400" kern="1200" dirty="0" err="1"/>
            <a:t>hazırlanan</a:t>
          </a:r>
          <a:r>
            <a:rPr lang="en-US" sz="2400" kern="1200" dirty="0"/>
            <a:t> </a:t>
          </a:r>
          <a:r>
            <a:rPr lang="en-US" sz="2400" kern="1200" dirty="0" err="1"/>
            <a:t>rehberde</a:t>
          </a:r>
          <a:r>
            <a:rPr lang="en-US" sz="2400" kern="1200" dirty="0"/>
            <a:t> </a:t>
          </a:r>
          <a:r>
            <a:rPr lang="en-US" sz="2400" kern="1200" dirty="0" err="1"/>
            <a:t>ise</a:t>
          </a:r>
          <a:r>
            <a:rPr lang="en-US" sz="2400" kern="1200" dirty="0"/>
            <a:t> 1 </a:t>
          </a:r>
          <a:r>
            <a:rPr lang="en-US" sz="2400" kern="1200" dirty="0" err="1"/>
            <a:t>metre</a:t>
          </a:r>
          <a:r>
            <a:rPr lang="en-US" sz="2400" kern="1200" dirty="0"/>
            <a:t> </a:t>
          </a:r>
          <a:r>
            <a:rPr lang="en-US" sz="2400" kern="1200" dirty="0" err="1"/>
            <a:t>olarak</a:t>
          </a:r>
          <a:r>
            <a:rPr lang="en-US" sz="2400" kern="1200" dirty="0"/>
            <a:t> </a:t>
          </a:r>
          <a:r>
            <a:rPr lang="en-US" sz="2400" kern="1200" dirty="0" err="1"/>
            <a:t>verilmiştir</a:t>
          </a:r>
          <a:endParaRPr lang="en-US" sz="2400" kern="1200" dirty="0"/>
        </a:p>
      </dsp:txBody>
      <dsp:txXfrm>
        <a:off x="51287" y="3491581"/>
        <a:ext cx="9879626" cy="948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A1D4E-E360-487E-BEF6-14101D870AA6}">
      <dsp:nvSpPr>
        <dsp:cNvPr id="0" name=""/>
        <dsp:cNvSpPr/>
      </dsp:nvSpPr>
      <dsp:spPr>
        <a:xfrm>
          <a:off x="2327" y="0"/>
          <a:ext cx="2439497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Toplantıların iptal edilmesi </a:t>
          </a:r>
        </a:p>
      </dsp:txBody>
      <dsp:txXfrm>
        <a:off x="2327" y="1828800"/>
        <a:ext cx="2439497" cy="1828800"/>
      </dsp:txXfrm>
    </dsp:sp>
    <dsp:sp modelId="{A93FACBF-5A2E-4EFF-ABD6-40FEDD9435EA}">
      <dsp:nvSpPr>
        <dsp:cNvPr id="0" name=""/>
        <dsp:cNvSpPr/>
      </dsp:nvSpPr>
      <dsp:spPr>
        <a:xfrm>
          <a:off x="460838" y="274320"/>
          <a:ext cx="1522476" cy="152247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73519F-FA90-4175-9316-A8A7AB54E261}">
      <dsp:nvSpPr>
        <dsp:cNvPr id="0" name=""/>
        <dsp:cNvSpPr/>
      </dsp:nvSpPr>
      <dsp:spPr>
        <a:xfrm>
          <a:off x="2515009" y="0"/>
          <a:ext cx="2439497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tint val="58000"/>
                <a:satMod val="3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Yüz yüze eğitime ara verilmesi </a:t>
          </a:r>
        </a:p>
      </dsp:txBody>
      <dsp:txXfrm>
        <a:off x="2515009" y="1828800"/>
        <a:ext cx="2439497" cy="1828800"/>
      </dsp:txXfrm>
    </dsp:sp>
    <dsp:sp modelId="{B4234CDA-3DA8-45DB-9D87-14D4CFAE3626}">
      <dsp:nvSpPr>
        <dsp:cNvPr id="0" name=""/>
        <dsp:cNvSpPr/>
      </dsp:nvSpPr>
      <dsp:spPr>
        <a:xfrm>
          <a:off x="2973520" y="274320"/>
          <a:ext cx="1522476" cy="1522476"/>
        </a:xfrm>
        <a:prstGeom prst="ellipse">
          <a:avLst/>
        </a:prstGeom>
        <a:solidFill>
          <a:schemeClr val="accent2">
            <a:tint val="50000"/>
            <a:hueOff val="-394308"/>
            <a:satOff val="4678"/>
            <a:lumOff val="66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01B9E3-5C7E-4B78-848F-8D697C0EA400}">
      <dsp:nvSpPr>
        <dsp:cNvPr id="0" name=""/>
        <dsp:cNvSpPr/>
      </dsp:nvSpPr>
      <dsp:spPr>
        <a:xfrm>
          <a:off x="5027692" y="0"/>
          <a:ext cx="2439497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tint val="58000"/>
                <a:satMod val="3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İşyerlerinin kapatılması </a:t>
          </a:r>
        </a:p>
      </dsp:txBody>
      <dsp:txXfrm>
        <a:off x="5027692" y="1828800"/>
        <a:ext cx="2439497" cy="1828800"/>
      </dsp:txXfrm>
    </dsp:sp>
    <dsp:sp modelId="{88884E95-AFDB-4641-9C31-8C7B350050F5}">
      <dsp:nvSpPr>
        <dsp:cNvPr id="0" name=""/>
        <dsp:cNvSpPr/>
      </dsp:nvSpPr>
      <dsp:spPr>
        <a:xfrm>
          <a:off x="5486203" y="274320"/>
          <a:ext cx="1522476" cy="1522476"/>
        </a:xfrm>
        <a:prstGeom prst="ellipse">
          <a:avLst/>
        </a:prstGeom>
        <a:solidFill>
          <a:schemeClr val="accent2">
            <a:tint val="50000"/>
            <a:hueOff val="-788616"/>
            <a:satOff val="9357"/>
            <a:lumOff val="132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888047-6A99-4DE2-8680-7373DF0715BF}">
      <dsp:nvSpPr>
        <dsp:cNvPr id="0" name=""/>
        <dsp:cNvSpPr/>
      </dsp:nvSpPr>
      <dsp:spPr>
        <a:xfrm>
          <a:off x="7540374" y="0"/>
          <a:ext cx="2439497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58000"/>
                <a:satMod val="3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Seyahatin kısıtlanması</a:t>
          </a:r>
        </a:p>
      </dsp:txBody>
      <dsp:txXfrm>
        <a:off x="7540374" y="1828800"/>
        <a:ext cx="2439497" cy="1828800"/>
      </dsp:txXfrm>
    </dsp:sp>
    <dsp:sp modelId="{5D9045A8-9BC1-4CA6-B2BC-F13250B453CC}">
      <dsp:nvSpPr>
        <dsp:cNvPr id="0" name=""/>
        <dsp:cNvSpPr/>
      </dsp:nvSpPr>
      <dsp:spPr>
        <a:xfrm>
          <a:off x="7998885" y="274320"/>
          <a:ext cx="1522476" cy="1522476"/>
        </a:xfrm>
        <a:prstGeom prst="ellipse">
          <a:avLst/>
        </a:prstGeom>
        <a:solidFill>
          <a:schemeClr val="accent2">
            <a:tint val="50000"/>
            <a:hueOff val="-1182924"/>
            <a:satOff val="14035"/>
            <a:lumOff val="199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AB32D2-6DFC-4776-83EF-6FE49096D360}">
      <dsp:nvSpPr>
        <dsp:cNvPr id="0" name=""/>
        <dsp:cNvSpPr/>
      </dsp:nvSpPr>
      <dsp:spPr>
        <a:xfrm>
          <a:off x="399287" y="3657600"/>
          <a:ext cx="9183624" cy="685800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A636D-D8F9-447E-B626-A84DA3D3BB54}">
      <dsp:nvSpPr>
        <dsp:cNvPr id="0" name=""/>
        <dsp:cNvSpPr/>
      </dsp:nvSpPr>
      <dsp:spPr>
        <a:xfrm>
          <a:off x="802342" y="0"/>
          <a:ext cx="9093209" cy="5138225"/>
        </a:xfrm>
        <a:prstGeom prst="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02CC2-BB5C-4DAD-AD0D-BF9622FBD342}">
      <dsp:nvSpPr>
        <dsp:cNvPr id="0" name=""/>
        <dsp:cNvSpPr/>
      </dsp:nvSpPr>
      <dsp:spPr>
        <a:xfrm>
          <a:off x="587" y="1541467"/>
          <a:ext cx="3283151" cy="20552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Yüksek</a:t>
          </a:r>
          <a:r>
            <a:rPr lang="en-US" sz="2000" kern="1200" dirty="0">
              <a:solidFill>
                <a:schemeClr val="tx1"/>
              </a:solidFill>
            </a:rPr>
            <a:t> risk </a:t>
          </a:r>
          <a:r>
            <a:rPr lang="en-US" sz="2000" kern="1200" dirty="0" err="1">
              <a:solidFill>
                <a:schemeClr val="tx1"/>
              </a:solidFill>
            </a:rPr>
            <a:t>ortamları</a:t>
          </a:r>
          <a:r>
            <a:rPr lang="en-US" sz="2000" kern="1200" dirty="0">
              <a:solidFill>
                <a:schemeClr val="tx1"/>
              </a:solidFill>
            </a:rPr>
            <a:t> (</a:t>
          </a:r>
          <a:r>
            <a:rPr lang="en-US" sz="2000" kern="1200" dirty="0" err="1">
              <a:solidFill>
                <a:schemeClr val="tx1"/>
              </a:solidFill>
            </a:rPr>
            <a:t>kanatlılarda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hastalığın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görüldüğü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çiftlikler</a:t>
          </a:r>
          <a:r>
            <a:rPr lang="en-US" sz="2000" kern="1200" dirty="0">
              <a:solidFill>
                <a:schemeClr val="tx1"/>
              </a:solidFill>
            </a:rPr>
            <a:t>, </a:t>
          </a:r>
          <a:r>
            <a:rPr lang="en-US" sz="2000" kern="1200" dirty="0" err="1">
              <a:solidFill>
                <a:schemeClr val="tx1"/>
              </a:solidFill>
            </a:rPr>
            <a:t>canlı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kanatlı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satılan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alanlar</a:t>
          </a:r>
          <a:r>
            <a:rPr lang="en-US" sz="2000" kern="1200" dirty="0">
              <a:solidFill>
                <a:schemeClr val="tx1"/>
              </a:solidFill>
            </a:rPr>
            <a:t>) </a:t>
          </a:r>
          <a:r>
            <a:rPr lang="en-US" sz="2000" kern="1200" dirty="0" err="1">
              <a:solidFill>
                <a:schemeClr val="tx1"/>
              </a:solidFill>
            </a:rPr>
            <a:t>ile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temastan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kaçınmanın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tavsiye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edilmesi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0918" y="1641798"/>
        <a:ext cx="3082489" cy="1854628"/>
      </dsp:txXfrm>
    </dsp:sp>
    <dsp:sp modelId="{C4F5070A-7461-4B19-900A-EADEDC19EA89}">
      <dsp:nvSpPr>
        <dsp:cNvPr id="0" name=""/>
        <dsp:cNvSpPr/>
      </dsp:nvSpPr>
      <dsp:spPr>
        <a:xfrm>
          <a:off x="3707371" y="1541467"/>
          <a:ext cx="3283151" cy="2055290"/>
        </a:xfrm>
        <a:prstGeom prst="roundRect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Mecbur kalmadıkça etkilenen bölgelere gidilmemesinin tavsiye edilmesi</a:t>
          </a:r>
        </a:p>
      </dsp:txBody>
      <dsp:txXfrm>
        <a:off x="3807702" y="1641798"/>
        <a:ext cx="3082489" cy="1854628"/>
      </dsp:txXfrm>
    </dsp:sp>
    <dsp:sp modelId="{C0BBE210-7B63-4643-9852-EF34D93E5D07}">
      <dsp:nvSpPr>
        <dsp:cNvPr id="0" name=""/>
        <dsp:cNvSpPr/>
      </dsp:nvSpPr>
      <dsp:spPr>
        <a:xfrm>
          <a:off x="7414155" y="1541467"/>
          <a:ext cx="3283151" cy="2055290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Etkilenen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bölgelere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giriş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çıkışların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kısıtlanması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>
        <a:off x="7514486" y="1641798"/>
        <a:ext cx="3082489" cy="18546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CEF7A-DC80-4792-AA5B-6709C1C84041}">
      <dsp:nvSpPr>
        <dsp:cNvPr id="0" name=""/>
        <dsp:cNvSpPr/>
      </dsp:nvSpPr>
      <dsp:spPr>
        <a:xfrm rot="10800000">
          <a:off x="330327" y="0"/>
          <a:ext cx="10526562" cy="258453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708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SOSYAL</a:t>
          </a:r>
          <a:r>
            <a:rPr lang="tr-TR" sz="2200" kern="1200" baseline="0" dirty="0"/>
            <a:t> MESAFE-ASANSÖR KULLANIMI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1,5-2 </a:t>
          </a:r>
          <a:r>
            <a:rPr lang="en-US" sz="2200" kern="1200" dirty="0" err="1"/>
            <a:t>metre</a:t>
          </a:r>
          <a:r>
            <a:rPr lang="en-US" sz="2200" kern="1200" dirty="0"/>
            <a:t> (</a:t>
          </a:r>
          <a:r>
            <a:rPr lang="en-US" sz="2200" kern="1200" dirty="0" err="1"/>
            <a:t>en</a:t>
          </a:r>
          <a:r>
            <a:rPr lang="en-US" sz="2200" kern="1200" dirty="0"/>
            <a:t> </a:t>
          </a:r>
          <a:r>
            <a:rPr lang="en-US" sz="2200" kern="1200" dirty="0" err="1"/>
            <a:t>az</a:t>
          </a:r>
          <a:r>
            <a:rPr lang="en-US" sz="2200" kern="1200" dirty="0"/>
            <a:t> 1 </a:t>
          </a:r>
          <a:r>
            <a:rPr lang="en-US" sz="2200" kern="1200" dirty="0" err="1"/>
            <a:t>metre</a:t>
          </a:r>
          <a:r>
            <a:rPr lang="en-US" sz="2200" kern="1200" dirty="0"/>
            <a:t>) </a:t>
          </a:r>
          <a:r>
            <a:rPr lang="en-US" sz="2200" kern="1200" dirty="0" err="1"/>
            <a:t>sosyal</a:t>
          </a:r>
          <a:r>
            <a:rPr lang="en-US" sz="2200" kern="1200" dirty="0"/>
            <a:t> </a:t>
          </a:r>
          <a:r>
            <a:rPr lang="en-US" sz="2200" kern="1200" dirty="0" err="1"/>
            <a:t>mesafenin</a:t>
          </a:r>
          <a:r>
            <a:rPr lang="en-US" sz="2200" kern="1200" dirty="0"/>
            <a:t> </a:t>
          </a:r>
          <a:r>
            <a:rPr lang="en-US" sz="2200" kern="1200" dirty="0" err="1"/>
            <a:t>sağlanamadığı</a:t>
          </a:r>
          <a:r>
            <a:rPr lang="en-US" sz="2200" kern="1200" dirty="0"/>
            <a:t> </a:t>
          </a:r>
          <a:r>
            <a:rPr lang="en-US" sz="2200" kern="1200" dirty="0" err="1"/>
            <a:t>asansöre</a:t>
          </a:r>
          <a:r>
            <a:rPr lang="en-US" sz="2200" kern="1200" dirty="0"/>
            <a:t> </a:t>
          </a:r>
          <a:r>
            <a:rPr lang="en-US" sz="2200" kern="1200" dirty="0" err="1"/>
            <a:t>binilmemeli</a:t>
          </a:r>
          <a:r>
            <a:rPr lang="en-US" sz="2200" kern="1200" dirty="0"/>
            <a:t>, </a:t>
          </a:r>
          <a:r>
            <a:rPr lang="en-US" sz="2200" kern="1200" dirty="0" err="1"/>
            <a:t>olanaklı</a:t>
          </a:r>
          <a:r>
            <a:rPr lang="en-US" sz="2200" kern="1200" dirty="0"/>
            <a:t> </a:t>
          </a:r>
          <a:r>
            <a:rPr lang="en-US" sz="2200" kern="1200" dirty="0" err="1"/>
            <a:t>ise</a:t>
          </a:r>
          <a:r>
            <a:rPr lang="en-US" sz="2200" kern="1200" dirty="0"/>
            <a:t> </a:t>
          </a:r>
          <a:r>
            <a:rPr lang="en-US" sz="2200" kern="1200" dirty="0" err="1"/>
            <a:t>merdivenler</a:t>
          </a:r>
          <a:r>
            <a:rPr lang="en-US" sz="2200" kern="1200" dirty="0"/>
            <a:t> </a:t>
          </a:r>
          <a:r>
            <a:rPr lang="en-US" sz="2200" kern="1200" dirty="0" err="1"/>
            <a:t>kullanılmalı</a:t>
          </a:r>
          <a:r>
            <a:rPr lang="en-US" sz="2200" kern="1200" dirty="0"/>
            <a:t> </a:t>
          </a:r>
          <a:r>
            <a:rPr lang="en-US" sz="2200" kern="1200" dirty="0" err="1"/>
            <a:t>ya</a:t>
          </a:r>
          <a:r>
            <a:rPr lang="en-US" sz="2200" kern="1200" dirty="0"/>
            <a:t> da </a:t>
          </a:r>
          <a:r>
            <a:rPr lang="en-US" sz="2200" kern="1200" dirty="0" err="1"/>
            <a:t>bir</a:t>
          </a:r>
          <a:r>
            <a:rPr lang="en-US" sz="2200" kern="1200" dirty="0"/>
            <a:t> </a:t>
          </a:r>
          <a:r>
            <a:rPr lang="en-US" sz="2200" kern="1200" dirty="0" err="1"/>
            <a:t>sonraki</a:t>
          </a:r>
          <a:r>
            <a:rPr lang="en-US" sz="2200" kern="1200" dirty="0"/>
            <a:t> </a:t>
          </a:r>
          <a:r>
            <a:rPr lang="en-US" sz="2200" kern="1200" dirty="0" err="1"/>
            <a:t>asansör</a:t>
          </a:r>
          <a:r>
            <a:rPr lang="en-US" sz="2200" kern="1200" dirty="0"/>
            <a:t> </a:t>
          </a:r>
          <a:r>
            <a:rPr lang="en-US" sz="2200" kern="1200" dirty="0" err="1"/>
            <a:t>beklenmelidir</a:t>
          </a:r>
          <a:r>
            <a:rPr lang="en-US" sz="2200" kern="1200" dirty="0"/>
            <a:t>. </a:t>
          </a:r>
          <a:endParaRPr lang="tr-TR" sz="2200" kern="1200" dirty="0"/>
        </a:p>
      </dsp:txBody>
      <dsp:txXfrm rot="10800000">
        <a:off x="976461" y="0"/>
        <a:ext cx="9880428" cy="2584535"/>
      </dsp:txXfrm>
    </dsp:sp>
    <dsp:sp modelId="{88AFFA07-2A6F-414A-ADBE-116644BC931B}">
      <dsp:nvSpPr>
        <dsp:cNvPr id="0" name=""/>
        <dsp:cNvSpPr/>
      </dsp:nvSpPr>
      <dsp:spPr>
        <a:xfrm>
          <a:off x="57659" y="425323"/>
          <a:ext cx="1994770" cy="1818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295FF5-1246-4E12-A5C7-86AFB012DDBF}">
      <dsp:nvSpPr>
        <dsp:cNvPr id="0" name=""/>
        <dsp:cNvSpPr/>
      </dsp:nvSpPr>
      <dsp:spPr>
        <a:xfrm rot="10800000">
          <a:off x="540889" y="3362266"/>
          <a:ext cx="9998983" cy="258453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708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Önerilen</a:t>
          </a:r>
          <a:r>
            <a:rPr lang="en-US" sz="2200" kern="1200" dirty="0"/>
            <a:t> </a:t>
          </a:r>
          <a:r>
            <a:rPr lang="en-US" sz="2200" kern="1200" dirty="0" err="1"/>
            <a:t>mesafenin</a:t>
          </a:r>
          <a:r>
            <a:rPr lang="en-US" sz="2200" kern="1200" dirty="0"/>
            <a:t> </a:t>
          </a:r>
          <a:r>
            <a:rPr lang="en-US" sz="2200" kern="1200" dirty="0" err="1"/>
            <a:t>sağlanamadığı</a:t>
          </a:r>
          <a:r>
            <a:rPr lang="en-US" sz="2200" kern="1200" dirty="0"/>
            <a:t> </a:t>
          </a:r>
          <a:r>
            <a:rPr lang="en-US" sz="2200" kern="1200" dirty="0" err="1"/>
            <a:t>durumlarda</a:t>
          </a:r>
          <a:r>
            <a:rPr lang="en-US" sz="2200" kern="1200" dirty="0"/>
            <a:t> </a:t>
          </a:r>
          <a:r>
            <a:rPr lang="en-US" sz="2200" kern="1200" dirty="0" err="1"/>
            <a:t>asansöre</a:t>
          </a:r>
          <a:r>
            <a:rPr lang="en-US" sz="2200" kern="1200" dirty="0"/>
            <a:t> </a:t>
          </a:r>
          <a:r>
            <a:rPr lang="en-US" sz="2200" kern="1200" dirty="0" err="1"/>
            <a:t>tek</a:t>
          </a:r>
          <a:r>
            <a:rPr lang="en-US" sz="2200" kern="1200" dirty="0"/>
            <a:t> </a:t>
          </a:r>
          <a:r>
            <a:rPr lang="en-US" sz="2200" kern="1200" dirty="0" err="1"/>
            <a:t>tek</a:t>
          </a:r>
          <a:r>
            <a:rPr lang="en-US" sz="2200" kern="1200" dirty="0"/>
            <a:t> </a:t>
          </a:r>
          <a:r>
            <a:rPr lang="en-US" sz="2200" kern="1200" dirty="0" err="1"/>
            <a:t>binmek</a:t>
          </a:r>
          <a:r>
            <a:rPr lang="en-US" sz="2200" kern="1200" dirty="0"/>
            <a:t> </a:t>
          </a:r>
          <a:r>
            <a:rPr lang="en-US" sz="2200" kern="1200" dirty="0" err="1"/>
            <a:t>tercih</a:t>
          </a:r>
          <a:r>
            <a:rPr lang="en-US" sz="2200" kern="1200" dirty="0"/>
            <a:t> </a:t>
          </a:r>
          <a:r>
            <a:rPr lang="en-US" sz="2200" kern="1200" dirty="0" err="1"/>
            <a:t>edilmelidir</a:t>
          </a:r>
          <a:r>
            <a:rPr lang="tr-TR" sz="2200" kern="1200" baseline="0" dirty="0"/>
            <a:t> </a:t>
          </a:r>
          <a:endParaRPr lang="tr-TR" sz="2200" kern="1200" dirty="0"/>
        </a:p>
      </dsp:txBody>
      <dsp:txXfrm rot="10800000">
        <a:off x="1187023" y="3362266"/>
        <a:ext cx="9352849" cy="2584535"/>
      </dsp:txXfrm>
    </dsp:sp>
    <dsp:sp modelId="{4A6F2BE3-862F-432C-B590-AF38ACA2C009}">
      <dsp:nvSpPr>
        <dsp:cNvPr id="0" name=""/>
        <dsp:cNvSpPr/>
      </dsp:nvSpPr>
      <dsp:spPr>
        <a:xfrm>
          <a:off x="0" y="3670860"/>
          <a:ext cx="2163566" cy="17660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F6FA8-48E8-406E-949D-4022C0228E11}">
      <dsp:nvSpPr>
        <dsp:cNvPr id="0" name=""/>
        <dsp:cNvSpPr/>
      </dsp:nvSpPr>
      <dsp:spPr>
        <a:xfrm>
          <a:off x="242980" y="431780"/>
          <a:ext cx="5686425" cy="17770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27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✓ Maske yüze yerleştirildikten sonra, metal şeridi veya sert kenarı, burun şekline göre ayarlanmalıdır.</a:t>
          </a:r>
        </a:p>
      </dsp:txBody>
      <dsp:txXfrm>
        <a:off x="242980" y="431780"/>
        <a:ext cx="5686425" cy="1777007"/>
      </dsp:txXfrm>
    </dsp:sp>
    <dsp:sp modelId="{20EA1B1F-8748-4FD5-83F0-765DD562A728}">
      <dsp:nvSpPr>
        <dsp:cNvPr id="0" name=""/>
        <dsp:cNvSpPr/>
      </dsp:nvSpPr>
      <dsp:spPr>
        <a:xfrm>
          <a:off x="6046" y="175101"/>
          <a:ext cx="1243905" cy="18658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2A054-A749-441F-9B30-B4CF89F61064}">
      <dsp:nvSpPr>
        <dsp:cNvPr id="0" name=""/>
        <dsp:cNvSpPr/>
      </dsp:nvSpPr>
      <dsp:spPr>
        <a:xfrm>
          <a:off x="6499528" y="431780"/>
          <a:ext cx="5686425" cy="17770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27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✓ Maskenin alt kısmı aşağı doğru çekilerek ağız ve çene kapatılmalıdır. </a:t>
          </a:r>
        </a:p>
      </dsp:txBody>
      <dsp:txXfrm>
        <a:off x="6499528" y="431780"/>
        <a:ext cx="5686425" cy="1777007"/>
      </dsp:txXfrm>
    </dsp:sp>
    <dsp:sp modelId="{DBE20FEE-E771-486C-A6FF-F3BA764AE8FA}">
      <dsp:nvSpPr>
        <dsp:cNvPr id="0" name=""/>
        <dsp:cNvSpPr/>
      </dsp:nvSpPr>
      <dsp:spPr>
        <a:xfrm>
          <a:off x="6262594" y="175101"/>
          <a:ext cx="1243905" cy="18658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23ED5-BF89-410F-9612-EF39590AE9A1}">
      <dsp:nvSpPr>
        <dsp:cNvPr id="0" name=""/>
        <dsp:cNvSpPr/>
      </dsp:nvSpPr>
      <dsp:spPr>
        <a:xfrm>
          <a:off x="242980" y="2668835"/>
          <a:ext cx="5686425" cy="17770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27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✓ Kullandıktan sonra, maskenin potansiyel olarak kontamine olmuş yüzeylerine dokunmamak için, maske kulakların arkasındaki elastik kısımdan tutulup, yüzden ve kıyafetlerden uzak tutularak çıkarılmalıdır. </a:t>
          </a:r>
        </a:p>
      </dsp:txBody>
      <dsp:txXfrm>
        <a:off x="242980" y="2668835"/>
        <a:ext cx="5686425" cy="1777007"/>
      </dsp:txXfrm>
    </dsp:sp>
    <dsp:sp modelId="{310B8C83-D2B8-4DE1-AD46-30D85B45C17A}">
      <dsp:nvSpPr>
        <dsp:cNvPr id="0" name=""/>
        <dsp:cNvSpPr/>
      </dsp:nvSpPr>
      <dsp:spPr>
        <a:xfrm>
          <a:off x="6046" y="2412156"/>
          <a:ext cx="1243905" cy="18658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AD498-9666-4166-AC57-776EA46A9EC6}">
      <dsp:nvSpPr>
        <dsp:cNvPr id="0" name=""/>
        <dsp:cNvSpPr/>
      </dsp:nvSpPr>
      <dsp:spPr>
        <a:xfrm>
          <a:off x="6499528" y="2668835"/>
          <a:ext cx="5686425" cy="17770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27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✓ Kullanımdan hemen sonra maske kapalı bir kutuya atılmalıdır. </a:t>
          </a:r>
        </a:p>
      </dsp:txBody>
      <dsp:txXfrm>
        <a:off x="6499528" y="2668835"/>
        <a:ext cx="5686425" cy="1777007"/>
      </dsp:txXfrm>
    </dsp:sp>
    <dsp:sp modelId="{F899D6E2-3254-4608-BD67-CB01F69197E4}">
      <dsp:nvSpPr>
        <dsp:cNvPr id="0" name=""/>
        <dsp:cNvSpPr/>
      </dsp:nvSpPr>
      <dsp:spPr>
        <a:xfrm>
          <a:off x="6262594" y="2412156"/>
          <a:ext cx="1243905" cy="186585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C7807-237A-4D48-890D-1E10E864D03F}">
      <dsp:nvSpPr>
        <dsp:cNvPr id="0" name=""/>
        <dsp:cNvSpPr/>
      </dsp:nvSpPr>
      <dsp:spPr>
        <a:xfrm>
          <a:off x="3371254" y="4905890"/>
          <a:ext cx="5686425" cy="17770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27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✓ Maskeye dokunulduktan veya atıldıktan sonra el hijyeni sağlanmalıdır (alkol bazlı dezenfektan kullanılmalı veya gözle görülür şekilde kirlenmişse eller su ve sabunla yıkanmalıdır).</a:t>
          </a:r>
        </a:p>
      </dsp:txBody>
      <dsp:txXfrm>
        <a:off x="3371254" y="4905890"/>
        <a:ext cx="5686425" cy="1777007"/>
      </dsp:txXfrm>
    </dsp:sp>
    <dsp:sp modelId="{A43B89FB-9E73-4760-A482-2FE973408B13}">
      <dsp:nvSpPr>
        <dsp:cNvPr id="0" name=""/>
        <dsp:cNvSpPr/>
      </dsp:nvSpPr>
      <dsp:spPr>
        <a:xfrm>
          <a:off x="3134320" y="4649212"/>
          <a:ext cx="1243905" cy="18658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887A2-D075-48FD-9D33-E79DCB55A180}">
      <dsp:nvSpPr>
        <dsp:cNvPr id="0" name=""/>
        <dsp:cNvSpPr/>
      </dsp:nvSpPr>
      <dsp:spPr>
        <a:xfrm>
          <a:off x="0" y="30959"/>
          <a:ext cx="998220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000" kern="1200" dirty="0" err="1"/>
            <a:t>Öncelikle</a:t>
          </a:r>
          <a:r>
            <a:rPr lang="en-US" sz="2000" kern="1200" dirty="0"/>
            <a:t> </a:t>
          </a:r>
          <a:r>
            <a:rPr lang="en-US" sz="2000" kern="1200" dirty="0" err="1"/>
            <a:t>tokalaşma</a:t>
          </a:r>
          <a:r>
            <a:rPr lang="en-US" sz="2000" kern="1200" dirty="0"/>
            <a:t>, </a:t>
          </a:r>
          <a:r>
            <a:rPr lang="en-US" sz="2000" kern="1200" dirty="0" err="1"/>
            <a:t>selamlaşırken</a:t>
          </a:r>
          <a:r>
            <a:rPr lang="en-US" sz="2000" kern="1200" dirty="0"/>
            <a:t> </a:t>
          </a:r>
          <a:r>
            <a:rPr lang="en-US" sz="2000" kern="1200" dirty="0" err="1"/>
            <a:t>sarılıp</a:t>
          </a:r>
          <a:r>
            <a:rPr lang="en-US" sz="2000" kern="1200" dirty="0"/>
            <a:t> </a:t>
          </a:r>
          <a:r>
            <a:rPr lang="en-US" sz="2000" kern="1200" dirty="0" err="1"/>
            <a:t>öpüşme</a:t>
          </a:r>
          <a:r>
            <a:rPr lang="en-US" sz="2000" kern="1200" dirty="0"/>
            <a:t> </a:t>
          </a:r>
          <a:r>
            <a:rPr lang="en-US" sz="2000" kern="1200" dirty="0" err="1"/>
            <a:t>gibi</a:t>
          </a:r>
          <a:r>
            <a:rPr lang="en-US" sz="2000" kern="1200" dirty="0"/>
            <a:t> </a:t>
          </a:r>
          <a:r>
            <a:rPr lang="en-US" sz="2000" kern="1200" dirty="0" err="1"/>
            <a:t>davranışlardan</a:t>
          </a:r>
          <a:r>
            <a:rPr lang="en-US" sz="2000" kern="1200" dirty="0"/>
            <a:t> </a:t>
          </a:r>
          <a:r>
            <a:rPr lang="en-US" sz="2000" kern="1200" dirty="0" err="1"/>
            <a:t>kesinlikle</a:t>
          </a:r>
          <a:r>
            <a:rPr lang="en-US" sz="2000" kern="1200" dirty="0"/>
            <a:t> </a:t>
          </a:r>
          <a:r>
            <a:rPr lang="en-US" sz="2000" kern="1200" dirty="0" err="1"/>
            <a:t>uzak</a:t>
          </a:r>
          <a:r>
            <a:rPr lang="en-US" sz="2000" kern="1200" dirty="0"/>
            <a:t> </a:t>
          </a:r>
          <a:r>
            <a:rPr lang="en-US" sz="2000" kern="1200" dirty="0" err="1"/>
            <a:t>durulması</a:t>
          </a:r>
          <a:r>
            <a:rPr lang="en-US" sz="2000" kern="1200" dirty="0"/>
            <a:t> </a:t>
          </a:r>
          <a:r>
            <a:rPr lang="en-US" sz="2000" kern="1200" dirty="0" err="1"/>
            <a:t>gerekir</a:t>
          </a:r>
          <a:r>
            <a:rPr lang="en-US" sz="2000" kern="1200" dirty="0"/>
            <a:t>. </a:t>
          </a:r>
        </a:p>
      </dsp:txBody>
      <dsp:txXfrm>
        <a:off x="49347" y="80306"/>
        <a:ext cx="9883506" cy="912186"/>
      </dsp:txXfrm>
    </dsp:sp>
    <dsp:sp modelId="{E8B3CDDF-5155-447B-B5FF-BD4B54FABF13}">
      <dsp:nvSpPr>
        <dsp:cNvPr id="0" name=""/>
        <dsp:cNvSpPr/>
      </dsp:nvSpPr>
      <dsp:spPr>
        <a:xfrm>
          <a:off x="0" y="1197360"/>
          <a:ext cx="998220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Hastalıktan</a:t>
          </a:r>
          <a:r>
            <a:rPr lang="en-US" sz="2000" kern="1200" dirty="0"/>
            <a:t> </a:t>
          </a:r>
          <a:r>
            <a:rPr lang="en-US" sz="2000" kern="1200" dirty="0" err="1"/>
            <a:t>korunmak</a:t>
          </a:r>
          <a:r>
            <a:rPr lang="en-US" sz="2000" kern="1200" dirty="0"/>
            <a:t> </a:t>
          </a:r>
          <a:r>
            <a:rPr lang="en-US" sz="2000" kern="1200" dirty="0" err="1"/>
            <a:t>için</a:t>
          </a:r>
          <a:r>
            <a:rPr lang="en-US" sz="2000" kern="1200" dirty="0"/>
            <a:t> </a:t>
          </a:r>
          <a:r>
            <a:rPr lang="en-US" sz="2000" kern="1200" dirty="0" err="1"/>
            <a:t>eller</a:t>
          </a:r>
          <a:r>
            <a:rPr lang="en-US" sz="2000" kern="1200" dirty="0"/>
            <a:t> </a:t>
          </a:r>
          <a:r>
            <a:rPr lang="en-US" sz="2000" kern="1200" dirty="0" err="1"/>
            <a:t>düzenli</a:t>
          </a:r>
          <a:r>
            <a:rPr lang="en-US" sz="2000" kern="1200" dirty="0"/>
            <a:t> </a:t>
          </a:r>
          <a:r>
            <a:rPr lang="en-US" sz="2000" kern="1200" dirty="0" err="1"/>
            <a:t>olarak</a:t>
          </a:r>
          <a:r>
            <a:rPr lang="en-US" sz="2000" kern="1200" dirty="0"/>
            <a:t> </a:t>
          </a:r>
          <a:r>
            <a:rPr lang="en-US" sz="2000" kern="1200" dirty="0" err="1"/>
            <a:t>su</a:t>
          </a:r>
          <a:r>
            <a:rPr lang="en-US" sz="2000" kern="1200" dirty="0"/>
            <a:t> </a:t>
          </a:r>
          <a:r>
            <a:rPr lang="en-US" sz="2000" kern="1200" dirty="0" err="1"/>
            <a:t>ve</a:t>
          </a:r>
          <a:r>
            <a:rPr lang="en-US" sz="2000" kern="1200" dirty="0"/>
            <a:t> </a:t>
          </a:r>
          <a:r>
            <a:rPr lang="en-US" sz="2000" kern="1200" dirty="0" err="1"/>
            <a:t>sabunla</a:t>
          </a:r>
          <a:r>
            <a:rPr lang="en-US" sz="2000" kern="1200" dirty="0"/>
            <a:t> </a:t>
          </a:r>
          <a:r>
            <a:rPr lang="en-US" sz="2000" kern="1200" dirty="0" err="1"/>
            <a:t>yıkanmalı</a:t>
          </a:r>
          <a:r>
            <a:rPr lang="en-US" sz="2000" kern="1200" dirty="0"/>
            <a:t> (2-3 </a:t>
          </a:r>
          <a:r>
            <a:rPr lang="en-US" sz="2000" kern="1200" dirty="0" err="1"/>
            <a:t>satte</a:t>
          </a:r>
          <a:r>
            <a:rPr lang="en-US" sz="2000" kern="1200" dirty="0"/>
            <a:t> </a:t>
          </a:r>
          <a:r>
            <a:rPr lang="en-US" sz="2000" kern="1200" dirty="0" err="1"/>
            <a:t>bir</a:t>
          </a:r>
          <a:r>
            <a:rPr lang="en-US" sz="2000" kern="1200" dirty="0"/>
            <a:t> </a:t>
          </a:r>
          <a:r>
            <a:rPr lang="en-US" sz="2000" kern="1200" dirty="0" err="1"/>
            <a:t>kez</a:t>
          </a:r>
          <a:r>
            <a:rPr lang="en-US" sz="2000" kern="1200" dirty="0"/>
            <a:t>) </a:t>
          </a:r>
          <a:r>
            <a:rPr lang="en-US" sz="2000" kern="1200" dirty="0" err="1"/>
            <a:t>veya</a:t>
          </a:r>
          <a:r>
            <a:rPr lang="en-US" sz="2000" kern="1200" dirty="0"/>
            <a:t> </a:t>
          </a:r>
          <a:r>
            <a:rPr lang="en-US" sz="2000" kern="1200" dirty="0" err="1"/>
            <a:t>alkol</a:t>
          </a:r>
          <a:r>
            <a:rPr lang="en-US" sz="2000" kern="1200" dirty="0"/>
            <a:t> </a:t>
          </a:r>
          <a:r>
            <a:rPr lang="en-US" sz="2000" kern="1200" dirty="0" err="1"/>
            <a:t>bazlı</a:t>
          </a:r>
          <a:r>
            <a:rPr lang="en-US" sz="2000" kern="1200" dirty="0"/>
            <a:t> </a:t>
          </a:r>
          <a:r>
            <a:rPr lang="en-US" sz="2000" kern="1200" dirty="0" err="1"/>
            <a:t>bir</a:t>
          </a:r>
          <a:r>
            <a:rPr lang="en-US" sz="2000" kern="1200" dirty="0"/>
            <a:t> </a:t>
          </a:r>
          <a:r>
            <a:rPr lang="en-US" sz="2000" kern="1200" dirty="0" err="1"/>
            <a:t>temizleyici</a:t>
          </a:r>
          <a:r>
            <a:rPr lang="en-US" sz="2000" kern="1200" dirty="0"/>
            <a:t> </a:t>
          </a:r>
          <a:r>
            <a:rPr lang="en-US" sz="2000" kern="1200" dirty="0" err="1"/>
            <a:t>ile</a:t>
          </a:r>
          <a:r>
            <a:rPr lang="en-US" sz="2000" kern="1200" dirty="0"/>
            <a:t> </a:t>
          </a:r>
          <a:r>
            <a:rPr lang="en-US" sz="2000" kern="1200" dirty="0" err="1"/>
            <a:t>iyice</a:t>
          </a:r>
          <a:r>
            <a:rPr lang="en-US" sz="2000" kern="1200" dirty="0"/>
            <a:t> </a:t>
          </a:r>
          <a:r>
            <a:rPr lang="en-US" sz="2000" kern="1200" dirty="0" err="1"/>
            <a:t>ovulmalıdır</a:t>
          </a:r>
          <a:r>
            <a:rPr lang="en-US" sz="2000" kern="1200" dirty="0"/>
            <a:t>. </a:t>
          </a:r>
        </a:p>
      </dsp:txBody>
      <dsp:txXfrm>
        <a:off x="49347" y="1246707"/>
        <a:ext cx="9883506" cy="912186"/>
      </dsp:txXfrm>
    </dsp:sp>
    <dsp:sp modelId="{DDCF5AE5-0C2F-462F-A986-4EF5FBC6F6EE}">
      <dsp:nvSpPr>
        <dsp:cNvPr id="0" name=""/>
        <dsp:cNvSpPr/>
      </dsp:nvSpPr>
      <dsp:spPr>
        <a:xfrm>
          <a:off x="0" y="2363760"/>
          <a:ext cx="998220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Ellerin birçok yüzey ile temas etmesi ve kirlenmesi nedeniyle ellerin göz, burun ve ağız ile temasından kaçınılmalıdır. </a:t>
          </a:r>
        </a:p>
      </dsp:txBody>
      <dsp:txXfrm>
        <a:off x="49347" y="2413107"/>
        <a:ext cx="9883506" cy="912186"/>
      </dsp:txXfrm>
    </dsp:sp>
    <dsp:sp modelId="{9BC14D4F-3471-4077-9782-9525D5BD19AA}">
      <dsp:nvSpPr>
        <dsp:cNvPr id="0" name=""/>
        <dsp:cNvSpPr/>
      </dsp:nvSpPr>
      <dsp:spPr>
        <a:xfrm>
          <a:off x="0" y="3530160"/>
          <a:ext cx="998220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Eldiven</a:t>
          </a:r>
          <a:r>
            <a:rPr lang="en-US" sz="2000" kern="1200" dirty="0"/>
            <a:t> </a:t>
          </a:r>
          <a:r>
            <a:rPr lang="en-US" sz="2000" kern="1200" dirty="0" err="1"/>
            <a:t>kullanımı</a:t>
          </a:r>
          <a:r>
            <a:rPr lang="en-US" sz="2000" kern="1200" dirty="0"/>
            <a:t>, </a:t>
          </a:r>
          <a:r>
            <a:rPr lang="en-US" sz="2000" kern="1200" dirty="0" err="1"/>
            <a:t>sık</a:t>
          </a:r>
          <a:r>
            <a:rPr lang="en-US" sz="2000" kern="1200" dirty="0"/>
            <a:t> </a:t>
          </a:r>
          <a:r>
            <a:rPr lang="en-US" sz="2000" kern="1200" dirty="0" err="1"/>
            <a:t>sık</a:t>
          </a:r>
          <a:r>
            <a:rPr lang="en-US" sz="2000" kern="1200" dirty="0"/>
            <a:t> </a:t>
          </a:r>
          <a:r>
            <a:rPr lang="en-US" sz="2000" kern="1200" dirty="0" err="1"/>
            <a:t>yapılması</a:t>
          </a:r>
          <a:r>
            <a:rPr lang="en-US" sz="2000" kern="1200" dirty="0"/>
            <a:t> </a:t>
          </a:r>
          <a:r>
            <a:rPr lang="en-US" sz="2000" kern="1200" dirty="0" err="1"/>
            <a:t>gereken</a:t>
          </a:r>
          <a:r>
            <a:rPr lang="en-US" sz="2000" kern="1200" dirty="0"/>
            <a:t> </a:t>
          </a:r>
          <a:r>
            <a:rPr lang="en-US" sz="2000" kern="1200" dirty="0" err="1"/>
            <a:t>uygun</a:t>
          </a:r>
          <a:r>
            <a:rPr lang="en-US" sz="2000" kern="1200" dirty="0"/>
            <a:t> el </a:t>
          </a:r>
          <a:r>
            <a:rPr lang="en-US" sz="2000" kern="1200" dirty="0" err="1"/>
            <a:t>hijyeni</a:t>
          </a:r>
          <a:r>
            <a:rPr lang="en-US" sz="2000" kern="1200" dirty="0"/>
            <a:t> </a:t>
          </a:r>
          <a:r>
            <a:rPr lang="en-US" sz="2000" kern="1200" dirty="0" err="1"/>
            <a:t>ihtiyacının</a:t>
          </a:r>
          <a:r>
            <a:rPr lang="en-US" sz="2000" kern="1200" dirty="0"/>
            <a:t> </a:t>
          </a:r>
          <a:r>
            <a:rPr lang="en-US" sz="2000" kern="1200" dirty="0" err="1"/>
            <a:t>yerini</a:t>
          </a:r>
          <a:r>
            <a:rPr lang="en-US" sz="2000" kern="1200" dirty="0"/>
            <a:t> </a:t>
          </a:r>
          <a:r>
            <a:rPr lang="en-US" sz="2000" kern="1200" dirty="0" err="1"/>
            <a:t>almaz</a:t>
          </a:r>
          <a:endParaRPr lang="en-US" sz="2000" kern="1200" dirty="0"/>
        </a:p>
      </dsp:txBody>
      <dsp:txXfrm>
        <a:off x="49347" y="3579507"/>
        <a:ext cx="9883506" cy="9121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F452E-D1B8-4AF2-A718-D01BA9A2C1DF}">
      <dsp:nvSpPr>
        <dsp:cNvPr id="0" name=""/>
        <dsp:cNvSpPr/>
      </dsp:nvSpPr>
      <dsp:spPr>
        <a:xfrm>
          <a:off x="0" y="0"/>
          <a:ext cx="5873262" cy="58732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37E1A-02FE-4DFE-95DA-20C6DE90DBA5}">
      <dsp:nvSpPr>
        <dsp:cNvPr id="0" name=""/>
        <dsp:cNvSpPr/>
      </dsp:nvSpPr>
      <dsp:spPr>
        <a:xfrm>
          <a:off x="2936631" y="0"/>
          <a:ext cx="8444132" cy="5873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Eller ılık akan su ile ıslatılmalı ve sıvı sabun veya antimikrobiyal preparat</a:t>
          </a:r>
          <a:r>
            <a:rPr lang="tr-TR" sz="2000" kern="1200"/>
            <a:t> </a:t>
          </a:r>
          <a:r>
            <a:rPr lang="en-US" sz="2000" kern="1200"/>
            <a:t>uygulanmalıdır. </a:t>
          </a:r>
        </a:p>
      </dsp:txBody>
      <dsp:txXfrm>
        <a:off x="2936631" y="0"/>
        <a:ext cx="8444132" cy="939721"/>
      </dsp:txXfrm>
    </dsp:sp>
    <dsp:sp modelId="{55851DF5-AE0C-4DB8-90A3-01ED13E39540}">
      <dsp:nvSpPr>
        <dsp:cNvPr id="0" name=""/>
        <dsp:cNvSpPr/>
      </dsp:nvSpPr>
      <dsp:spPr>
        <a:xfrm>
          <a:off x="616692" y="939721"/>
          <a:ext cx="4639876" cy="46398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5AC0F-5DDC-492D-9972-70D8CD7E4945}">
      <dsp:nvSpPr>
        <dsp:cNvPr id="0" name=""/>
        <dsp:cNvSpPr/>
      </dsp:nvSpPr>
      <dsp:spPr>
        <a:xfrm>
          <a:off x="2936631" y="939721"/>
          <a:ext cx="8444132" cy="4639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Eller </a:t>
          </a:r>
          <a:r>
            <a:rPr lang="en-US" sz="2000" kern="1200" dirty="0" err="1"/>
            <a:t>güçlü</a:t>
          </a:r>
          <a:r>
            <a:rPr lang="en-US" sz="2000" kern="1200" dirty="0"/>
            <a:t> </a:t>
          </a:r>
          <a:r>
            <a:rPr lang="en-US" sz="2000" kern="1200" dirty="0" err="1"/>
            <a:t>bir</a:t>
          </a:r>
          <a:r>
            <a:rPr lang="en-US" sz="2000" kern="1200" dirty="0"/>
            <a:t> </a:t>
          </a:r>
          <a:r>
            <a:rPr lang="en-US" sz="2000" kern="1200" dirty="0" err="1"/>
            <a:t>şekilde</a:t>
          </a:r>
          <a:r>
            <a:rPr lang="en-US" sz="2000" kern="1200" dirty="0"/>
            <a:t> </a:t>
          </a:r>
          <a:r>
            <a:rPr lang="en-US" sz="2000" kern="1200" dirty="0" err="1"/>
            <a:t>birbirine</a:t>
          </a:r>
          <a:r>
            <a:rPr lang="en-US" sz="2000" kern="1200" dirty="0"/>
            <a:t> </a:t>
          </a:r>
          <a:r>
            <a:rPr lang="en-US" sz="2000" kern="1200" dirty="0" err="1"/>
            <a:t>sürtülmeli</a:t>
          </a:r>
          <a:r>
            <a:rPr lang="en-US" sz="2000" kern="1200" dirty="0"/>
            <a:t> </a:t>
          </a:r>
          <a:r>
            <a:rPr lang="en-US" sz="2000" kern="1200" dirty="0" err="1"/>
            <a:t>ve</a:t>
          </a:r>
          <a:r>
            <a:rPr lang="en-US" sz="2000" kern="1200" dirty="0"/>
            <a:t> </a:t>
          </a:r>
          <a:r>
            <a:rPr lang="en-US" sz="2000" kern="1200" dirty="0" err="1"/>
            <a:t>tüm</a:t>
          </a:r>
          <a:r>
            <a:rPr lang="en-US" sz="2000" kern="1200" dirty="0"/>
            <a:t> </a:t>
          </a:r>
          <a:r>
            <a:rPr lang="en-US" sz="2000" kern="1200" dirty="0" err="1"/>
            <a:t>yüzey</a:t>
          </a:r>
          <a:r>
            <a:rPr lang="en-US" sz="2000" kern="1200" dirty="0"/>
            <a:t> </a:t>
          </a:r>
          <a:r>
            <a:rPr lang="en-US" sz="2000" kern="1200" err="1"/>
            <a:t>alanları</a:t>
          </a:r>
          <a:r>
            <a:rPr lang="en-US" sz="2000" kern="1200"/>
            <a:t> kaplayacakşekilde ovulmalıdır. </a:t>
          </a:r>
          <a:endParaRPr lang="en-US" sz="2000" kern="1200" dirty="0"/>
        </a:p>
      </dsp:txBody>
      <dsp:txXfrm>
        <a:off x="2936631" y="939721"/>
        <a:ext cx="8444132" cy="939721"/>
      </dsp:txXfrm>
    </dsp:sp>
    <dsp:sp modelId="{58E4C7C5-05F7-420D-8D79-540C351422E0}">
      <dsp:nvSpPr>
        <dsp:cNvPr id="0" name=""/>
        <dsp:cNvSpPr/>
      </dsp:nvSpPr>
      <dsp:spPr>
        <a:xfrm>
          <a:off x="1233385" y="1879443"/>
          <a:ext cx="3406491" cy="34064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F80ED-FCC4-49EB-B719-F310BE0F446F}">
      <dsp:nvSpPr>
        <dsp:cNvPr id="0" name=""/>
        <dsp:cNvSpPr/>
      </dsp:nvSpPr>
      <dsp:spPr>
        <a:xfrm>
          <a:off x="2936631" y="1879443"/>
          <a:ext cx="8444132" cy="34064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Daha sonra eller bol su ile durulanmalıdır.</a:t>
          </a:r>
        </a:p>
      </dsp:txBody>
      <dsp:txXfrm>
        <a:off x="2936631" y="1879443"/>
        <a:ext cx="8444132" cy="939721"/>
      </dsp:txXfrm>
    </dsp:sp>
    <dsp:sp modelId="{F5DDC2B4-F270-4849-B361-2C04ED9AC040}">
      <dsp:nvSpPr>
        <dsp:cNvPr id="0" name=""/>
        <dsp:cNvSpPr/>
      </dsp:nvSpPr>
      <dsp:spPr>
        <a:xfrm>
          <a:off x="1850077" y="2819165"/>
          <a:ext cx="2173106" cy="21731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B73DD-4483-4E81-BAB2-6A5C9C5D1CC5}">
      <dsp:nvSpPr>
        <dsp:cNvPr id="0" name=""/>
        <dsp:cNvSpPr/>
      </dsp:nvSpPr>
      <dsp:spPr>
        <a:xfrm>
          <a:off x="2936631" y="2819165"/>
          <a:ext cx="8444132" cy="2173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Cilt</a:t>
          </a:r>
          <a:r>
            <a:rPr lang="en-US" sz="2000" kern="1200" dirty="0"/>
            <a:t> </a:t>
          </a:r>
          <a:r>
            <a:rPr lang="en-US" sz="2000" kern="1200" dirty="0" err="1"/>
            <a:t>bütünlüğünü</a:t>
          </a:r>
          <a:r>
            <a:rPr lang="en-US" sz="2000" kern="1200" dirty="0"/>
            <a:t> </a:t>
          </a:r>
          <a:r>
            <a:rPr lang="en-US" sz="2000" kern="1200" dirty="0" err="1"/>
            <a:t>korumak</a:t>
          </a:r>
          <a:r>
            <a:rPr lang="en-US" sz="2000" kern="1200" dirty="0"/>
            <a:t> </a:t>
          </a:r>
          <a:r>
            <a:rPr lang="en-US" sz="2000" kern="1200" dirty="0" err="1"/>
            <a:t>için</a:t>
          </a:r>
          <a:r>
            <a:rPr lang="en-US" sz="2000" kern="1200" dirty="0"/>
            <a:t> </a:t>
          </a:r>
          <a:r>
            <a:rPr lang="en-US" sz="2000" kern="1200" dirty="0" err="1"/>
            <a:t>tek</a:t>
          </a:r>
          <a:r>
            <a:rPr lang="en-US" sz="2000" kern="1200" dirty="0"/>
            <a:t> </a:t>
          </a:r>
          <a:r>
            <a:rPr lang="en-US" sz="2000" kern="1200" dirty="0" err="1"/>
            <a:t>kullanımlık</a:t>
          </a:r>
          <a:r>
            <a:rPr lang="en-US" sz="2000" kern="1200" dirty="0"/>
            <a:t> </a:t>
          </a:r>
          <a:r>
            <a:rPr lang="en-US" sz="2000" kern="1200" dirty="0" err="1"/>
            <a:t>kağıt</a:t>
          </a:r>
          <a:r>
            <a:rPr lang="en-US" sz="2000" kern="1200" dirty="0"/>
            <a:t> </a:t>
          </a:r>
          <a:r>
            <a:rPr lang="en-US" sz="2000" kern="1200" dirty="0" err="1"/>
            <a:t>havlu</a:t>
          </a:r>
          <a:r>
            <a:rPr lang="en-US" sz="2000" kern="1200" dirty="0"/>
            <a:t> </a:t>
          </a:r>
          <a:r>
            <a:rPr lang="en-US" sz="2000" kern="1200" dirty="0" err="1"/>
            <a:t>ile</a:t>
          </a:r>
          <a:r>
            <a:rPr lang="en-US" sz="2000" kern="1200" dirty="0"/>
            <a:t> </a:t>
          </a:r>
          <a:r>
            <a:rPr lang="en-US" sz="2000" kern="1200" dirty="0" err="1"/>
            <a:t>iyicekurutulmalıdır</a:t>
          </a:r>
          <a:r>
            <a:rPr lang="en-US" sz="2000" kern="1200" dirty="0"/>
            <a:t>. </a:t>
          </a:r>
        </a:p>
      </dsp:txBody>
      <dsp:txXfrm>
        <a:off x="2936631" y="2819165"/>
        <a:ext cx="8444132" cy="939721"/>
      </dsp:txXfrm>
    </dsp:sp>
    <dsp:sp modelId="{865BCA12-69EA-4731-9E24-4FAAEF0D5E2D}">
      <dsp:nvSpPr>
        <dsp:cNvPr id="0" name=""/>
        <dsp:cNvSpPr/>
      </dsp:nvSpPr>
      <dsp:spPr>
        <a:xfrm>
          <a:off x="2466770" y="3758887"/>
          <a:ext cx="939721" cy="9397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FE1FC-C581-4A9E-B6AA-CAC9E85511EE}">
      <dsp:nvSpPr>
        <dsp:cNvPr id="0" name=""/>
        <dsp:cNvSpPr/>
      </dsp:nvSpPr>
      <dsp:spPr>
        <a:xfrm>
          <a:off x="2936631" y="3758887"/>
          <a:ext cx="8444132" cy="939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Musluğu</a:t>
          </a:r>
          <a:r>
            <a:rPr lang="en-US" sz="2000" kern="1200" dirty="0"/>
            <a:t> </a:t>
          </a:r>
          <a:r>
            <a:rPr lang="en-US" sz="2000" kern="1200" dirty="0" err="1"/>
            <a:t>kapatmak</a:t>
          </a:r>
          <a:r>
            <a:rPr lang="en-US" sz="2000" kern="1200" dirty="0"/>
            <a:t> </a:t>
          </a:r>
          <a:r>
            <a:rPr lang="en-US" sz="2000" kern="1200" dirty="0" err="1"/>
            <a:t>için</a:t>
          </a:r>
          <a:r>
            <a:rPr lang="en-US" sz="2000" kern="1200" dirty="0"/>
            <a:t> de </a:t>
          </a:r>
          <a:r>
            <a:rPr lang="en-US" sz="2000" kern="1200" dirty="0" err="1"/>
            <a:t>elimizi</a:t>
          </a:r>
          <a:r>
            <a:rPr lang="en-US" sz="2000" kern="1200" dirty="0"/>
            <a:t> </a:t>
          </a:r>
          <a:r>
            <a:rPr lang="en-US" sz="2000" kern="1200" dirty="0" err="1"/>
            <a:t>kuruladığımız</a:t>
          </a:r>
          <a:r>
            <a:rPr lang="en-US" sz="2000" kern="1200" dirty="0"/>
            <a:t> </a:t>
          </a:r>
          <a:r>
            <a:rPr lang="en-US" sz="2000" kern="1200" dirty="0" err="1"/>
            <a:t>havlu</a:t>
          </a:r>
          <a:r>
            <a:rPr lang="en-US" sz="2000" kern="1200" dirty="0"/>
            <a:t> </a:t>
          </a:r>
          <a:r>
            <a:rPr lang="en-US" sz="2000" kern="1200" dirty="0" err="1"/>
            <a:t>kullanılmalıdır</a:t>
          </a:r>
          <a:r>
            <a:rPr lang="en-US" sz="2000" kern="1200" dirty="0"/>
            <a:t>.</a:t>
          </a:r>
        </a:p>
      </dsp:txBody>
      <dsp:txXfrm>
        <a:off x="2936631" y="3758887"/>
        <a:ext cx="8444132" cy="9397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535F8-824E-48E9-9459-A4BAAECC7AA3}">
      <dsp:nvSpPr>
        <dsp:cNvPr id="0" name=""/>
        <dsp:cNvSpPr/>
      </dsp:nvSpPr>
      <dsp:spPr>
        <a:xfrm>
          <a:off x="0" y="763284"/>
          <a:ext cx="10945216" cy="4378086"/>
        </a:xfrm>
        <a:prstGeom prst="leftRightRibbon">
          <a:avLst/>
        </a:prstGeom>
        <a:solidFill>
          <a:schemeClr val="accent1">
            <a:lumMod val="20000"/>
            <a:lumOff val="8000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00B60-D60F-4482-A99A-4DE7233198B7}">
      <dsp:nvSpPr>
        <dsp:cNvPr id="0" name=""/>
        <dsp:cNvSpPr/>
      </dsp:nvSpPr>
      <dsp:spPr>
        <a:xfrm>
          <a:off x="1313425" y="1529449"/>
          <a:ext cx="3611921" cy="2145262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Elektronik</a:t>
          </a:r>
          <a:r>
            <a:rPr lang="en-US" sz="2000" kern="1200" dirty="0"/>
            <a:t> </a:t>
          </a:r>
          <a:r>
            <a:rPr lang="en-US" sz="2000" kern="1200" dirty="0" err="1"/>
            <a:t>üzerine</a:t>
          </a:r>
          <a:r>
            <a:rPr lang="en-US" sz="2000" kern="1200" dirty="0"/>
            <a:t> </a:t>
          </a:r>
          <a:r>
            <a:rPr lang="en-US" sz="2000" kern="1200" dirty="0" err="1"/>
            <a:t>silinebilir</a:t>
          </a:r>
          <a:r>
            <a:rPr lang="en-US" sz="2000" kern="1200" dirty="0"/>
            <a:t> </a:t>
          </a:r>
          <a:r>
            <a:rPr lang="en-US" sz="2000" kern="1200" dirty="0" err="1"/>
            <a:t>bir</a:t>
          </a:r>
          <a:r>
            <a:rPr lang="en-US" sz="2000" kern="1200" dirty="0"/>
            <a:t> </a:t>
          </a:r>
          <a:r>
            <a:rPr lang="en-US" sz="2000" kern="1200" dirty="0" err="1"/>
            <a:t>kapak</a:t>
          </a:r>
          <a:r>
            <a:rPr lang="en-US" sz="2000" kern="1200" dirty="0"/>
            <a:t> </a:t>
          </a:r>
          <a:r>
            <a:rPr lang="en-US" sz="2000" kern="1200" dirty="0" err="1"/>
            <a:t>yerleştirilebilir</a:t>
          </a:r>
          <a:r>
            <a:rPr lang="en-US" sz="2000" kern="1200" dirty="0"/>
            <a:t>. </a:t>
          </a:r>
          <a:endParaRPr lang="tr-TR" sz="1600" kern="1200" dirty="0"/>
        </a:p>
      </dsp:txBody>
      <dsp:txXfrm>
        <a:off x="1313425" y="1529449"/>
        <a:ext cx="3611921" cy="2145262"/>
      </dsp:txXfrm>
    </dsp:sp>
    <dsp:sp modelId="{72E2511E-8365-4819-9E92-6E0C2C03BBBF}">
      <dsp:nvSpPr>
        <dsp:cNvPr id="0" name=""/>
        <dsp:cNvSpPr/>
      </dsp:nvSpPr>
      <dsp:spPr>
        <a:xfrm>
          <a:off x="5472608" y="2229943"/>
          <a:ext cx="4268634" cy="2145262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Ürünlerin</a:t>
          </a:r>
          <a:r>
            <a:rPr lang="en-US" sz="2000" kern="1200" dirty="0"/>
            <a:t> </a:t>
          </a:r>
          <a:r>
            <a:rPr lang="en-US" sz="2000" kern="1200" dirty="0" err="1"/>
            <a:t>üzerinde</a:t>
          </a:r>
          <a:r>
            <a:rPr lang="en-US" sz="2000" kern="1200" dirty="0"/>
            <a:t> </a:t>
          </a:r>
          <a:r>
            <a:rPr lang="en-US" sz="2000" kern="1200" dirty="0" err="1"/>
            <a:t>özel</a:t>
          </a:r>
          <a:r>
            <a:rPr lang="en-US" sz="2000" kern="1200" dirty="0"/>
            <a:t> </a:t>
          </a:r>
          <a:r>
            <a:rPr lang="en-US" sz="2000" kern="1200" dirty="0" err="1"/>
            <a:t>bir</a:t>
          </a:r>
          <a:r>
            <a:rPr lang="en-US" sz="2000" kern="1200" dirty="0"/>
            <a:t> </a:t>
          </a:r>
          <a:r>
            <a:rPr lang="en-US" sz="2000" kern="1200" dirty="0" err="1"/>
            <a:t>uyarı</a:t>
          </a:r>
          <a:r>
            <a:rPr lang="en-US" sz="2000" kern="1200" dirty="0"/>
            <a:t> </a:t>
          </a:r>
          <a:r>
            <a:rPr lang="en-US" sz="2000" kern="1200" dirty="0" err="1"/>
            <a:t>yoksa</a:t>
          </a:r>
          <a:r>
            <a:rPr lang="en-US" sz="2000" kern="1200" dirty="0"/>
            <a:t>; </a:t>
          </a:r>
          <a:r>
            <a:rPr lang="en-US" sz="2000" kern="1200" dirty="0" err="1"/>
            <a:t>alkol</a:t>
          </a:r>
          <a:r>
            <a:rPr lang="en-US" sz="2000" kern="1200" dirty="0"/>
            <a:t> </a:t>
          </a:r>
          <a:r>
            <a:rPr lang="en-US" sz="2000" kern="1200" dirty="0" err="1"/>
            <a:t>bazlı</a:t>
          </a:r>
          <a:r>
            <a:rPr lang="en-US" sz="2000" kern="1200" dirty="0"/>
            <a:t> </a:t>
          </a:r>
          <a:r>
            <a:rPr lang="en-US" sz="2000" kern="1200" dirty="0" err="1"/>
            <a:t>dezenfektanlarla</a:t>
          </a:r>
          <a:r>
            <a:rPr lang="en-US" sz="2000" kern="1200" dirty="0"/>
            <a:t> </a:t>
          </a:r>
          <a:r>
            <a:rPr lang="en-US" sz="2000" kern="1200" dirty="0" err="1"/>
            <a:t>ıslatılmış</a:t>
          </a:r>
          <a:r>
            <a:rPr lang="en-US" sz="2000" kern="1200" dirty="0"/>
            <a:t> </a:t>
          </a:r>
          <a:r>
            <a:rPr lang="en-US" sz="2000" kern="1200" dirty="0" err="1"/>
            <a:t>bezler</a:t>
          </a:r>
          <a:r>
            <a:rPr lang="en-US" sz="2000" kern="1200" dirty="0"/>
            <a:t> </a:t>
          </a:r>
          <a:r>
            <a:rPr lang="en-US" sz="2000" kern="1200" dirty="0" err="1"/>
            <a:t>ya</a:t>
          </a:r>
          <a:r>
            <a:rPr lang="en-US" sz="2000" kern="1200" dirty="0"/>
            <a:t> da </a:t>
          </a:r>
          <a:r>
            <a:rPr lang="en-US" sz="2000" kern="1200" dirty="0" err="1"/>
            <a:t>spreyler</a:t>
          </a:r>
          <a:r>
            <a:rPr lang="en-US" sz="2000" kern="1200" dirty="0"/>
            <a:t> </a:t>
          </a:r>
          <a:r>
            <a:rPr lang="en-US" sz="2000" kern="1200" dirty="0" err="1"/>
            <a:t>temizlik</a:t>
          </a:r>
          <a:r>
            <a:rPr lang="en-US" sz="2000" kern="1200" dirty="0"/>
            <a:t> </a:t>
          </a:r>
          <a:r>
            <a:rPr lang="en-US" sz="2000" kern="1200" dirty="0" err="1"/>
            <a:t>için</a:t>
          </a:r>
          <a:r>
            <a:rPr lang="en-US" sz="2000" kern="1200" dirty="0"/>
            <a:t> </a:t>
          </a:r>
          <a:r>
            <a:rPr lang="en-US" sz="2000" kern="1200" dirty="0" err="1"/>
            <a:t>kullanılabilir</a:t>
          </a:r>
          <a:r>
            <a:rPr lang="en-US" sz="2000" kern="1200" dirty="0"/>
            <a:t>. </a:t>
          </a:r>
          <a:endParaRPr lang="tr-TR" sz="2000" kern="1200" dirty="0"/>
        </a:p>
      </dsp:txBody>
      <dsp:txXfrm>
        <a:off x="5472608" y="2229943"/>
        <a:ext cx="4268634" cy="214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38D36C-6F0D-48F1-88B0-EAF963F2ADF0}" type="datetime1">
              <a:rPr lang="tr-TR" smtClean="0"/>
              <a:t>8.09.2020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4680C8-A51F-4BEB-AD95-15DC38DFE470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tr-TR" smtClean="0"/>
              <a:pPr rtl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3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tr-TR" noProof="0" dirty="0"/>
              <a:t>Asıl başlık </a:t>
            </a:r>
            <a:r>
              <a:rPr lang="tr-TR" noProof="0" dirty="0" err="1"/>
              <a:t>stılını</a:t>
            </a:r>
            <a:r>
              <a:rPr lang="tr-TR" noProof="0" dirty="0"/>
              <a:t> düzenlemek </a:t>
            </a:r>
            <a:r>
              <a:rPr lang="tr-TR" noProof="0" dirty="0" err="1"/>
              <a:t>ıçın</a:t>
            </a:r>
            <a:r>
              <a:rPr lang="tr-TR" noProof="0" dirty="0"/>
              <a:t>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dirty="0"/>
              <a:t>Asıl alt başlık stilini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771189-9DD5-481E-8B40-5162DB26B8DC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11" name="Resim 10" title="Şerit sekmesi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Resim Yer Tutucusu 2" title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8F149-FB1B-4369-A09C-C694ECD08F90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3F1644-D065-42E8-8379-056EE246F452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C0DDBB-DA81-4E6E-9005-8DC73A9EBD8A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CFB208-A526-451D-9B15-3D825EC0ED2F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+mj-lt"/>
              </a:defRPr>
            </a:lvl1pPr>
          </a:lstStyle>
          <a:p>
            <a:pPr rtl="0"/>
            <a:r>
              <a:rPr lang="tr-TR" noProof="0" dirty="0"/>
              <a:t>Asıl başlık </a:t>
            </a:r>
            <a:r>
              <a:rPr lang="tr-TR" noProof="0" dirty="0" err="1"/>
              <a:t>stılını</a:t>
            </a:r>
            <a:r>
              <a:rPr lang="tr-TR" noProof="0" dirty="0"/>
              <a:t> düzenlemek </a:t>
            </a:r>
            <a:r>
              <a:rPr lang="tr-TR" noProof="0" dirty="0" err="1"/>
              <a:t>ıçın</a:t>
            </a:r>
            <a:r>
              <a:rPr lang="tr-TR" noProof="0" dirty="0"/>
              <a:t> tıklayın</a:t>
            </a:r>
          </a:p>
        </p:txBody>
      </p:sp>
      <p:sp>
        <p:nvSpPr>
          <p:cNvPr id="11" name="Resim Yer Tutucusu 10" title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dirty="0"/>
              <a:t>Asıl alt başlık stilini düzenlemek için tıklatın</a:t>
            </a:r>
          </a:p>
        </p:txBody>
      </p:sp>
      <p:pic>
        <p:nvPicPr>
          <p:cNvPr id="10" name="Resim 9" title="Şerit sekmesi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/>
              <a:t>Asıl başlık </a:t>
            </a:r>
            <a:r>
              <a:rPr lang="tr-TR" noProof="0" dirty="0" err="1"/>
              <a:t>stılını</a:t>
            </a:r>
            <a:r>
              <a:rPr lang="tr-TR" noProof="0" dirty="0"/>
              <a:t> düzenlemek </a:t>
            </a:r>
            <a:r>
              <a:rPr lang="tr-TR" noProof="0" dirty="0" err="1"/>
              <a:t>ıçın</a:t>
            </a:r>
            <a:r>
              <a:rPr lang="tr-TR" noProof="0" dirty="0"/>
              <a:t>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43E2E-C88F-4A15-B182-2DB1D7FBC6F5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7" name="Resim 6" title="Şerit sekmesi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389F6-9692-4D4B-9D22-2050D75AA9DD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01B35A-EED3-4DE4-9BFB-B6A9426265CC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A265A-B083-4D66-8322-7725CF9265E4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485A5D-D83F-4D8E-A084-44D0BDB9CDA1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8C9D19-5AA5-4C1F-830E-E62D1537636F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  <a:p>
            <a:pPr lvl="5" rtl="0"/>
            <a:r>
              <a:rPr lang="tr-TR" noProof="0" dirty="0"/>
              <a:t>Altıncı düzey</a:t>
            </a:r>
          </a:p>
          <a:p>
            <a:pPr lvl="6" rtl="0"/>
            <a:r>
              <a:rPr lang="tr-TR" noProof="0" dirty="0"/>
              <a:t>Yedinci düzey</a:t>
            </a:r>
          </a:p>
          <a:p>
            <a:pPr lvl="7" rtl="0"/>
            <a:r>
              <a:rPr lang="tr-TR" noProof="0" dirty="0"/>
              <a:t>Sekizinci düzey</a:t>
            </a:r>
          </a:p>
          <a:p>
            <a:pPr lvl="8" rtl="0"/>
            <a:r>
              <a:rPr lang="tr-TR" noProof="0" dirty="0"/>
              <a:t>Dokuzuncu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DF3FB09B-DFD4-4B18-A3BB-2C83F225DF0A}" type="datetime1">
              <a:rPr lang="tr-TR" noProof="0" smtClean="0"/>
              <a:t>8.09.2020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ikiyatri.org.tr/TPDData/Uploads/files/KarantinaCOVID.pdf" TargetMode="External"/><Relationship Id="rId3" Type="http://schemas.openxmlformats.org/officeDocument/2006/relationships/hyperlink" Target="https://covid19bilgi.saglik.gov.tr/tr/covid-19-yeni-koronaviru" TargetMode="External"/><Relationship Id="rId7" Type="http://schemas.openxmlformats.org/officeDocument/2006/relationships/hyperlink" Target="https://hsgm.saglik.gov.tr/depo/birimler/Bulasici-hastaliklardb/hastaliklar/2019_n_CoV/rehberler/COVID-19_RehberiV5-25Subat2020.pdf" TargetMode="External"/><Relationship Id="rId2" Type="http://schemas.openxmlformats.org/officeDocument/2006/relationships/hyperlink" Target="https://covid19bilgi.saglik.gov.tr/depo/rehberler/COVID-19_Rehber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who.int/iris/bitstream/handle/10665/331215/WHO-2019-nCovIPCPPE_use-2020.1-eng.pdf" TargetMode="External"/><Relationship Id="rId5" Type="http://schemas.openxmlformats.org/officeDocument/2006/relationships/hyperlink" Target="https://www.ottawapublichealth.ca/en/public-health-topics/covid-19-information-for-workplaces.aspx" TargetMode="External"/><Relationship Id="rId4" Type="http://schemas.openxmlformats.org/officeDocument/2006/relationships/hyperlink" Target="https://covid19bilgi.saglik.gov.tr/tr/covid-19-yeni-koronavirus-hastaligi-na-yakalanmamak-i-cin-oneriler" TargetMode="External"/><Relationship Id="rId9" Type="http://schemas.openxmlformats.org/officeDocument/2006/relationships/hyperlink" Target="https://pdrmer.gop.edu.tr/depo/menuler/birim_11912/formlar_234/dosya_icerik/5576572/formlar_20200405212726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SUNUM PLANI 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073825"/>
              </p:ext>
            </p:extLst>
          </p:nvPr>
        </p:nvGraphicFramePr>
        <p:xfrm>
          <a:off x="1524001" y="1828800"/>
          <a:ext cx="9601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8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/>
          <p:cNvSpPr/>
          <p:nvPr/>
        </p:nvSpPr>
        <p:spPr>
          <a:xfrm>
            <a:off x="1420837" y="604911"/>
            <a:ext cx="9087729" cy="5567289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Kişisel koruyucu Ekipman (KKE) Kullanımı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36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41" y="1784350"/>
            <a:ext cx="5445252" cy="4572001"/>
          </a:xfrm>
        </p:spPr>
        <p:txBody>
          <a:bodyPr/>
          <a:lstStyle/>
          <a:p>
            <a:pPr algn="ctr"/>
            <a:r>
              <a:rPr lang="en-US" dirty="0" err="1"/>
              <a:t>Nonsteril</a:t>
            </a:r>
            <a:r>
              <a:rPr lang="en-US" dirty="0"/>
              <a:t> </a:t>
            </a:r>
            <a:r>
              <a:rPr lang="en-US" dirty="0" err="1"/>
              <a:t>eldiven</a:t>
            </a:r>
            <a:r>
              <a:rPr lang="en-US" dirty="0"/>
              <a:t> </a:t>
            </a:r>
            <a:endParaRPr lang="tr-TR" dirty="0"/>
          </a:p>
          <a:p>
            <a:pPr algn="ctr"/>
            <a:r>
              <a:rPr lang="en-US" dirty="0" err="1"/>
              <a:t>Cerrahi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endParaRPr lang="tr-TR" dirty="0"/>
          </a:p>
          <a:p>
            <a:pPr algn="ctr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FFP2/N95 tipi </a:t>
            </a:r>
            <a:r>
              <a:rPr lang="en-US" dirty="0" err="1"/>
              <a:t>maske</a:t>
            </a:r>
            <a:r>
              <a:rPr lang="en-US" dirty="0"/>
              <a:t> </a:t>
            </a:r>
            <a:endParaRPr lang="tr-TR" dirty="0"/>
          </a:p>
          <a:p>
            <a:pPr algn="ctr"/>
            <a:r>
              <a:rPr lang="en-US" dirty="0" err="1"/>
              <a:t>Koruyucu</a:t>
            </a:r>
            <a:r>
              <a:rPr lang="en-US" dirty="0"/>
              <a:t> </a:t>
            </a:r>
            <a:r>
              <a:rPr lang="en-US" dirty="0" err="1"/>
              <a:t>gözlük</a:t>
            </a:r>
            <a:r>
              <a:rPr lang="en-US" dirty="0"/>
              <a:t> </a:t>
            </a:r>
            <a:endParaRPr lang="tr-TR" dirty="0"/>
          </a:p>
          <a:p>
            <a:pPr algn="ctr"/>
            <a:r>
              <a:rPr lang="tr-TR" dirty="0"/>
              <a:t>Koruyucu siperlik</a:t>
            </a:r>
          </a:p>
          <a:p>
            <a:pPr algn="ctr"/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kullanımlık</a:t>
            </a:r>
            <a:r>
              <a:rPr lang="en-US" dirty="0"/>
              <a:t> </a:t>
            </a:r>
            <a:r>
              <a:rPr lang="en-US" dirty="0" err="1"/>
              <a:t>önlük</a:t>
            </a:r>
            <a:endParaRPr lang="tr-TR" dirty="0"/>
          </a:p>
          <a:p>
            <a:pPr algn="ctr"/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bazlı</a:t>
            </a:r>
            <a:r>
              <a:rPr lang="en-US" dirty="0"/>
              <a:t> el </a:t>
            </a:r>
            <a:r>
              <a:rPr lang="en-US" dirty="0" err="1"/>
              <a:t>antiseptiği</a:t>
            </a:r>
            <a:r>
              <a:rPr lang="en-US" dirty="0"/>
              <a:t> </a:t>
            </a:r>
            <a:endParaRPr lang="tr-TR" dirty="0"/>
          </a:p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blipFill dpi="0" rotWithShape="1">
            <a:blip r:embed="rId2">
              <a:alphaModFix amt="33000"/>
            </a:blip>
            <a:srcRect/>
            <a:stretch>
              <a:fillRect l="-50000" r="-50000"/>
            </a:stretch>
          </a:blipFill>
        </p:spPr>
        <p:txBody>
          <a:bodyPr>
            <a:normAutofit/>
          </a:bodyPr>
          <a:lstStyle/>
          <a:p>
            <a:pPr algn="ctr"/>
            <a:endParaRPr lang="tr-TR" sz="3200" dirty="0"/>
          </a:p>
          <a:p>
            <a:pPr algn="ctr"/>
            <a:r>
              <a:rPr lang="tr-TR" sz="3200" dirty="0"/>
              <a:t>KİŞİSEL </a:t>
            </a:r>
          </a:p>
          <a:p>
            <a:pPr algn="ctr"/>
            <a:r>
              <a:rPr lang="tr-TR" sz="3200" dirty="0"/>
              <a:t>KORUYUCU </a:t>
            </a:r>
          </a:p>
          <a:p>
            <a:pPr algn="ctr"/>
            <a:r>
              <a:rPr lang="tr-TR" sz="3200" dirty="0"/>
              <a:t>EKİPMANLAR </a:t>
            </a:r>
          </a:p>
          <a:p>
            <a:pPr algn="ctr"/>
            <a:r>
              <a:rPr lang="tr-TR" sz="3200" dirty="0"/>
              <a:t>NELERDİR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38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kullanı</a:t>
            </a:r>
            <a:r>
              <a:rPr lang="tr-TR" dirty="0"/>
              <a:t>mı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Öksürük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kişilerin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takmasına</a:t>
            </a:r>
            <a:r>
              <a:rPr lang="en-US" dirty="0"/>
              <a:t> </a:t>
            </a:r>
            <a:r>
              <a:rPr lang="en-US" dirty="0" err="1"/>
              <a:t>gerek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semptomlarınız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takmak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maskeyi</a:t>
            </a:r>
            <a:r>
              <a:rPr lang="en-US" dirty="0"/>
              <a:t> </a:t>
            </a:r>
            <a:r>
              <a:rPr lang="en-US" dirty="0" err="1"/>
              <a:t>attıktan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elleri</a:t>
            </a:r>
            <a:r>
              <a:rPr lang="en-US" dirty="0"/>
              <a:t> </a:t>
            </a:r>
            <a:r>
              <a:rPr lang="en-US" dirty="0" err="1"/>
              <a:t>temizlemek</a:t>
            </a:r>
            <a:r>
              <a:rPr lang="en-US" dirty="0"/>
              <a:t> </a:t>
            </a:r>
            <a:r>
              <a:rPr lang="en-US" dirty="0" err="1"/>
              <a:t>önerilmektedir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Örgütü</a:t>
            </a:r>
            <a:r>
              <a:rPr lang="en-US" dirty="0"/>
              <a:t>,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Koronavirüs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kişilere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öksürük</a:t>
            </a:r>
            <a:r>
              <a:rPr lang="en-US" dirty="0"/>
              <a:t>, </a:t>
            </a:r>
            <a:r>
              <a:rPr lang="en-US" dirty="0" err="1"/>
              <a:t>ateş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bireylere</a:t>
            </a:r>
            <a:r>
              <a:rPr lang="en-US" dirty="0"/>
              <a:t> </a:t>
            </a:r>
            <a:r>
              <a:rPr lang="en-US" dirty="0" err="1"/>
              <a:t>bakan</a:t>
            </a:r>
            <a:r>
              <a:rPr lang="en-US" dirty="0"/>
              <a:t> </a:t>
            </a:r>
            <a:r>
              <a:rPr lang="en-US" dirty="0" err="1"/>
              <a:t>kişilere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kullanmalarını</a:t>
            </a:r>
            <a:r>
              <a:rPr lang="en-US" dirty="0"/>
              <a:t> </a:t>
            </a:r>
            <a:r>
              <a:rPr lang="en-US" dirty="0" err="1"/>
              <a:t>önermektedir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Maskeler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çalışanları</a:t>
            </a:r>
            <a:r>
              <a:rPr lang="en-US" dirty="0"/>
              <a:t>,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verenler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ateş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öksürük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kullanılmalıdır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1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83167" y="3900733"/>
            <a:ext cx="3944772" cy="2610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/>
              <a:t>MASKE KULLANIMI NASIL OLMALI </a:t>
            </a:r>
          </a:p>
        </p:txBody>
      </p:sp>
    </p:spTree>
    <p:extLst>
      <p:ext uri="{BB962C8B-B14F-4D97-AF65-F5344CB8AC3E}">
        <p14:creationId xmlns:p14="http://schemas.microsoft.com/office/powerpoint/2010/main" val="13169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87220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26" y="1825283"/>
            <a:ext cx="99822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✓ </a:t>
            </a:r>
            <a:r>
              <a:rPr lang="en-US" sz="2400" dirty="0" err="1"/>
              <a:t>Maskeye</a:t>
            </a:r>
            <a:r>
              <a:rPr lang="en-US" sz="2400" dirty="0"/>
              <a:t> </a:t>
            </a:r>
            <a:r>
              <a:rPr lang="en-US" sz="2400" dirty="0" err="1"/>
              <a:t>dokunmadan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,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alkol</a:t>
            </a:r>
            <a:r>
              <a:rPr lang="en-US" sz="2400" dirty="0"/>
              <a:t> </a:t>
            </a:r>
            <a:r>
              <a:rPr lang="en-US" sz="2400" dirty="0" err="1"/>
              <a:t>bazlı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dezenfektan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ovulmalı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sabun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temizlenmelidir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 algn="just">
              <a:buNone/>
            </a:pPr>
            <a:r>
              <a:rPr lang="en-US" sz="2400" dirty="0"/>
              <a:t>✓ </a:t>
            </a:r>
            <a:r>
              <a:rPr lang="en-US" sz="2400" dirty="0" err="1"/>
              <a:t>Maske</a:t>
            </a:r>
            <a:r>
              <a:rPr lang="en-US" sz="2400" dirty="0"/>
              <a:t> </a:t>
            </a:r>
            <a:r>
              <a:rPr lang="en-US" sz="2400" dirty="0" err="1"/>
              <a:t>takılmadan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yırtık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delik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 </a:t>
            </a:r>
            <a:r>
              <a:rPr lang="en-US" sz="2400" dirty="0" err="1"/>
              <a:t>olmadığı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edilmelidir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 algn="just">
              <a:buNone/>
            </a:pPr>
            <a:r>
              <a:rPr lang="en-US" sz="2400" dirty="0"/>
              <a:t>✓ </a:t>
            </a:r>
            <a:r>
              <a:rPr lang="en-US" sz="2400" dirty="0" err="1"/>
              <a:t>Maskedeki</a:t>
            </a:r>
            <a:r>
              <a:rPr lang="en-US" sz="2400" dirty="0"/>
              <a:t> metal </a:t>
            </a:r>
            <a:r>
              <a:rPr lang="en-US" sz="2400" dirty="0" err="1"/>
              <a:t>şeridin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tarafta</a:t>
            </a:r>
            <a:r>
              <a:rPr lang="en-US" sz="2400" dirty="0"/>
              <a:t> </a:t>
            </a:r>
            <a:r>
              <a:rPr lang="en-US" sz="2400" dirty="0" err="1"/>
              <a:t>olmasına</a:t>
            </a:r>
            <a:r>
              <a:rPr lang="en-US" sz="2400" dirty="0"/>
              <a:t>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edilmelidir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 algn="just">
              <a:buNone/>
            </a:pPr>
            <a:r>
              <a:rPr lang="en-US" sz="2400" dirty="0"/>
              <a:t>✓ </a:t>
            </a:r>
            <a:r>
              <a:rPr lang="en-US" sz="2400" dirty="0" err="1"/>
              <a:t>Maskenin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tarafının</a:t>
            </a:r>
            <a:r>
              <a:rPr lang="en-US" sz="2400" dirty="0"/>
              <a:t> </a:t>
            </a:r>
            <a:r>
              <a:rPr lang="en-US" sz="2400" dirty="0" err="1"/>
              <a:t>dışarıya</a:t>
            </a:r>
            <a:r>
              <a:rPr lang="en-US" sz="2400" dirty="0"/>
              <a:t> </a:t>
            </a:r>
            <a:r>
              <a:rPr lang="en-US" sz="2400" dirty="0" err="1"/>
              <a:t>baktığından</a:t>
            </a:r>
            <a:r>
              <a:rPr lang="en-US" sz="2400" dirty="0"/>
              <a:t> </a:t>
            </a:r>
            <a:r>
              <a:rPr lang="en-US" sz="2400" dirty="0" err="1"/>
              <a:t>emin</a:t>
            </a:r>
            <a:r>
              <a:rPr lang="en-US" sz="2400" dirty="0"/>
              <a:t> </a:t>
            </a:r>
            <a:r>
              <a:rPr lang="en-US" sz="2400" dirty="0" err="1"/>
              <a:t>olunmalıdır</a:t>
            </a:r>
            <a:r>
              <a:rPr lang="en-US" sz="2400" dirty="0"/>
              <a:t> (</a:t>
            </a:r>
            <a:r>
              <a:rPr lang="en-US" sz="2400" dirty="0" err="1"/>
              <a:t>renkli</a:t>
            </a:r>
            <a:r>
              <a:rPr lang="en-US" sz="2400" dirty="0"/>
              <a:t> </a:t>
            </a:r>
            <a:r>
              <a:rPr lang="en-US" sz="2400" dirty="0" err="1"/>
              <a:t>taraf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015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1672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5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Pandemi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</a:t>
            </a:r>
            <a:r>
              <a:rPr lang="en-US" sz="2400" dirty="0" err="1"/>
              <a:t>sağlık</a:t>
            </a:r>
            <a:r>
              <a:rPr lang="en-US" sz="2400" dirty="0"/>
              <a:t> </a:t>
            </a:r>
            <a:r>
              <a:rPr lang="en-US" sz="2400" dirty="0" err="1"/>
              <a:t>personelini</a:t>
            </a:r>
            <a:r>
              <a:rPr lang="en-US" sz="2400" dirty="0"/>
              <a:t> </a:t>
            </a:r>
            <a:r>
              <a:rPr lang="en-US" sz="2400" dirty="0" err="1"/>
              <a:t>korumak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kurum</a:t>
            </a:r>
            <a:r>
              <a:rPr lang="en-US" sz="2400" dirty="0"/>
              <a:t> </a:t>
            </a:r>
            <a:r>
              <a:rPr lang="en-US" sz="2400" dirty="0" err="1"/>
              <a:t>içi</a:t>
            </a:r>
            <a:r>
              <a:rPr lang="en-US" sz="2400" dirty="0"/>
              <a:t> </a:t>
            </a:r>
            <a:r>
              <a:rPr lang="en-US" sz="2400" dirty="0" err="1"/>
              <a:t>enfeksiyon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önlemlerini</a:t>
            </a:r>
            <a:r>
              <a:rPr lang="en-US" sz="2400" dirty="0"/>
              <a:t> </a:t>
            </a:r>
            <a:r>
              <a:rPr lang="en-US" sz="2400" dirty="0" err="1"/>
              <a:t>almak</a:t>
            </a:r>
            <a:r>
              <a:rPr lang="en-US" sz="2400" dirty="0"/>
              <a:t> </a:t>
            </a:r>
            <a:r>
              <a:rPr lang="en-US" sz="2400" dirty="0" err="1"/>
              <a:t>amacıyla</a:t>
            </a:r>
            <a:r>
              <a:rPr lang="en-US" sz="2400" dirty="0"/>
              <a:t> </a:t>
            </a:r>
            <a:r>
              <a:rPr lang="en-US" sz="2400" dirty="0" err="1"/>
              <a:t>standart</a:t>
            </a:r>
            <a:r>
              <a:rPr lang="en-US" sz="2400" dirty="0"/>
              <a:t> </a:t>
            </a:r>
            <a:r>
              <a:rPr lang="en-US" sz="2400" dirty="0" err="1"/>
              <a:t>korunma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önlemlerinin</a:t>
            </a:r>
            <a:r>
              <a:rPr lang="en-US" sz="2400" dirty="0"/>
              <a:t> </a:t>
            </a:r>
            <a:r>
              <a:rPr lang="en-US" sz="2400" dirty="0" err="1"/>
              <a:t>uygulanması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. 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Enfeksiyondan</a:t>
            </a:r>
            <a:r>
              <a:rPr lang="en-US" sz="2400" dirty="0"/>
              <a:t> </a:t>
            </a:r>
            <a:r>
              <a:rPr lang="en-US" sz="2400" dirty="0" err="1"/>
              <a:t>korunma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önlemlerine</a:t>
            </a:r>
            <a:r>
              <a:rPr lang="en-US" sz="2400" dirty="0"/>
              <a:t> </a:t>
            </a:r>
            <a:r>
              <a:rPr lang="en-US" sz="2400" dirty="0" err="1"/>
              <a:t>yönelik</a:t>
            </a:r>
            <a:r>
              <a:rPr lang="en-US" sz="2400" dirty="0"/>
              <a:t> </a:t>
            </a:r>
            <a:r>
              <a:rPr lang="en-US" sz="2400" dirty="0" err="1"/>
              <a:t>kullanılması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malzemelerin</a:t>
            </a:r>
            <a:r>
              <a:rPr lang="en-US" sz="2400" dirty="0"/>
              <a:t> </a:t>
            </a:r>
            <a:r>
              <a:rPr lang="en-US" sz="2400" dirty="0" err="1"/>
              <a:t>kullanım</a:t>
            </a:r>
            <a:r>
              <a:rPr lang="en-US" sz="2400" dirty="0"/>
              <a:t> </a:t>
            </a:r>
            <a:r>
              <a:rPr lang="en-US" sz="2400" dirty="0" err="1"/>
              <a:t>miktarları</a:t>
            </a:r>
            <a:r>
              <a:rPr lang="en-US" sz="2400" dirty="0"/>
              <a:t> </a:t>
            </a:r>
            <a:r>
              <a:rPr lang="en-US" sz="2400" dirty="0" err="1"/>
              <a:t>standart</a:t>
            </a:r>
            <a:r>
              <a:rPr lang="en-US" sz="2400" dirty="0"/>
              <a:t> </a:t>
            </a:r>
            <a:r>
              <a:rPr lang="en-US" sz="2400" dirty="0" err="1"/>
              <a:t>olmadığı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, </a:t>
            </a:r>
            <a:r>
              <a:rPr lang="en-US" sz="2400" dirty="0" err="1"/>
              <a:t>bunların</a:t>
            </a:r>
            <a:r>
              <a:rPr lang="en-US" sz="2400" dirty="0"/>
              <a:t> KKE set </a:t>
            </a:r>
            <a:r>
              <a:rPr lang="en-US" sz="2400" dirty="0" err="1"/>
              <a:t>halinde</a:t>
            </a:r>
            <a:r>
              <a:rPr lang="en-US" sz="2400" dirty="0"/>
              <a:t> </a:t>
            </a:r>
            <a:r>
              <a:rPr lang="en-US" sz="2400" dirty="0" err="1"/>
              <a:t>değil</a:t>
            </a:r>
            <a:r>
              <a:rPr lang="en-US" sz="2400" dirty="0"/>
              <a:t>,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temin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 </a:t>
            </a:r>
            <a:r>
              <a:rPr lang="en-US" sz="2400" dirty="0" err="1"/>
              <a:t>kullanım</a:t>
            </a:r>
            <a:r>
              <a:rPr lang="en-US" sz="2400" dirty="0"/>
              <a:t> </a:t>
            </a:r>
            <a:r>
              <a:rPr lang="en-US" sz="2400" dirty="0" err="1"/>
              <a:t>kolaylığı</a:t>
            </a:r>
            <a:r>
              <a:rPr lang="en-US" sz="2400" dirty="0"/>
              <a:t> </a:t>
            </a:r>
            <a:r>
              <a:rPr lang="en-US" sz="2400" dirty="0" err="1"/>
              <a:t>sağlayacaktır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9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1603717" y="112542"/>
            <a:ext cx="9481865" cy="6745458"/>
          </a:xfrm>
          <a:prstGeom prst="star6">
            <a:avLst/>
          </a:prstGeom>
          <a:gradFill>
            <a:gsLst>
              <a:gs pos="0">
                <a:srgbClr val="F7D693"/>
              </a:gs>
              <a:gs pos="53000">
                <a:srgbClr val="CC99FF"/>
              </a:gs>
              <a:gs pos="75000">
                <a:srgbClr val="CC99FF"/>
              </a:gs>
              <a:gs pos="28000">
                <a:srgbClr val="CC99FF"/>
              </a:gs>
              <a:gs pos="100000">
                <a:srgbClr val="6600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Özellikle</a:t>
            </a:r>
            <a:r>
              <a:rPr lang="en-US" sz="2400" dirty="0">
                <a:solidFill>
                  <a:schemeClr val="tx1"/>
                </a:solidFill>
              </a:rPr>
              <a:t> el </a:t>
            </a:r>
            <a:r>
              <a:rPr lang="en-US" sz="2400" dirty="0" err="1">
                <a:solidFill>
                  <a:schemeClr val="tx1"/>
                </a:solidFill>
              </a:rPr>
              <a:t>ve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bilekleri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tamamen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örten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önlük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tulum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kullanımı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tr-TR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KKE’lerin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çıkarılması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sırasında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tr-TR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sağlık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çalışanlarının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enfekte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olmasını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önemli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ölçüde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azaltmaktadır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tr-TR" sz="2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19311" y="1828801"/>
            <a:ext cx="9605891" cy="3559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lnSpc>
                <a:spcPct val="150000"/>
              </a:lnSpc>
            </a:pPr>
            <a:endParaRPr lang="tr-TR" sz="2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/>
              <a:t>Yoğun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ünitelerinde</a:t>
            </a:r>
            <a:r>
              <a:rPr lang="en-US" sz="2400" dirty="0"/>
              <a:t> </a:t>
            </a:r>
            <a:r>
              <a:rPr lang="en-US" sz="2400" dirty="0" err="1"/>
              <a:t>çalışan</a:t>
            </a:r>
            <a:r>
              <a:rPr lang="en-US" sz="2400" dirty="0"/>
              <a:t> </a:t>
            </a:r>
            <a:r>
              <a:rPr lang="en-US" sz="2400" dirty="0" err="1"/>
              <a:t>sağlık</a:t>
            </a:r>
            <a:r>
              <a:rPr lang="en-US" sz="2400" dirty="0"/>
              <a:t> </a:t>
            </a:r>
            <a:r>
              <a:rPr lang="en-US" sz="2400" dirty="0" err="1"/>
              <a:t>çalışanlarının</a:t>
            </a:r>
            <a:r>
              <a:rPr lang="en-US" sz="2400" dirty="0"/>
              <a:t> </a:t>
            </a:r>
            <a:r>
              <a:rPr lang="en-US" sz="2400" dirty="0" err="1"/>
              <a:t>hastalarla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temaslarında</a:t>
            </a:r>
            <a:r>
              <a:rPr lang="tr-TR" sz="2400" dirty="0"/>
              <a:t> </a:t>
            </a:r>
            <a:r>
              <a:rPr lang="en-US" sz="2400" dirty="0" err="1"/>
              <a:t>evrensel</a:t>
            </a:r>
            <a:r>
              <a:rPr lang="en-US" sz="2400" dirty="0"/>
              <a:t> </a:t>
            </a:r>
            <a:r>
              <a:rPr lang="en-US" sz="2400" dirty="0" err="1"/>
              <a:t>eldiven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önlük</a:t>
            </a:r>
            <a:r>
              <a:rPr lang="en-US" sz="2400" dirty="0"/>
              <a:t>/</a:t>
            </a:r>
            <a:r>
              <a:rPr lang="en-US" sz="2400" dirty="0" err="1"/>
              <a:t>tulum</a:t>
            </a:r>
            <a:r>
              <a:rPr lang="en-US" sz="2400" dirty="0"/>
              <a:t> </a:t>
            </a:r>
            <a:r>
              <a:rPr lang="en-US" sz="2400" dirty="0" err="1"/>
              <a:t>giyme</a:t>
            </a:r>
            <a:r>
              <a:rPr lang="en-US" sz="2400" dirty="0"/>
              <a:t> </a:t>
            </a:r>
            <a:r>
              <a:rPr lang="en-US" sz="2400" dirty="0" err="1"/>
              <a:t>çıkarma</a:t>
            </a:r>
            <a:r>
              <a:rPr lang="en-US" sz="2400" dirty="0"/>
              <a:t> </a:t>
            </a:r>
            <a:r>
              <a:rPr lang="en-US" sz="2400" dirty="0" err="1"/>
              <a:t>kurallarına</a:t>
            </a:r>
            <a:r>
              <a:rPr lang="en-US" sz="2400" dirty="0"/>
              <a:t> </a:t>
            </a:r>
            <a:r>
              <a:rPr lang="en-US" sz="2400" dirty="0" err="1"/>
              <a:t>uymalar</a:t>
            </a:r>
            <a:r>
              <a:rPr lang="tr-TR" sz="2400" dirty="0"/>
              <a:t>I SON DERECE ÖNEMLİDİR.</a:t>
            </a:r>
            <a:endParaRPr lang="en-US" sz="2400" dirty="0"/>
          </a:p>
        </p:txBody>
      </p:sp>
      <p:pic>
        <p:nvPicPr>
          <p:cNvPr id="76802" name="Picture 2" descr="eğiti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854" y="896973"/>
            <a:ext cx="1531315" cy="1428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6806" name="Picture 6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7053" y="863284"/>
            <a:ext cx="1756297" cy="1496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13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870" y="3733800"/>
            <a:ext cx="9980682" cy="1096962"/>
          </a:xfrm>
        </p:spPr>
        <p:txBody>
          <a:bodyPr/>
          <a:lstStyle/>
          <a:p>
            <a:pPr algn="ctr"/>
            <a:r>
              <a:rPr lang="tr-TR" b="1" dirty="0">
                <a:latin typeface="Times New Roman" pitchFamily="18" charset="0"/>
                <a:cs typeface="Times New Roman" pitchFamily="18" charset="0"/>
              </a:rPr>
              <a:t>EL HİJYENİ</a:t>
            </a:r>
            <a:br>
              <a:rPr lang="tr-TR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37012" y="1460269"/>
            <a:ext cx="11142617" cy="3461657"/>
          </a:xfrm>
          <a:prstGeom prst="wedgeRoundRectCallout">
            <a:avLst/>
          </a:prstGeom>
          <a:blipFill dpi="0" rotWithShape="1">
            <a:blip r:embed="rId2">
              <a:alphaModFix amt="51000"/>
            </a:blip>
            <a:srcRect/>
            <a:stretch>
              <a:fillRect l="1000" t="1000" b="1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PANDEMİLERDE ENFEKSİYON KONTROL ÖNLEMLERİ-STANDART ÖNLEMLER</a:t>
            </a:r>
          </a:p>
        </p:txBody>
      </p:sp>
    </p:spTree>
    <p:extLst>
      <p:ext uri="{BB962C8B-B14F-4D97-AF65-F5344CB8AC3E}">
        <p14:creationId xmlns:p14="http://schemas.microsoft.com/office/powerpoint/2010/main" val="31905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El hijyeni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25908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1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848" y="211014"/>
            <a:ext cx="9980682" cy="483845"/>
          </a:xfrm>
        </p:spPr>
        <p:txBody>
          <a:bodyPr/>
          <a:lstStyle/>
          <a:p>
            <a:pPr algn="ctr"/>
            <a:r>
              <a:rPr lang="en-US" dirty="0"/>
              <a:t>Eller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r>
              <a:rPr lang="en-US" dirty="0"/>
              <a:t>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078918"/>
              </p:ext>
            </p:extLst>
          </p:nvPr>
        </p:nvGraphicFramePr>
        <p:xfrm>
          <a:off x="464233" y="984738"/>
          <a:ext cx="11380763" cy="587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7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Hangi durumlarda mutlaka el yıkanmalıdır?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Aseptik</a:t>
            </a:r>
            <a:r>
              <a:rPr lang="en-US" dirty="0"/>
              <a:t> </a:t>
            </a:r>
            <a:r>
              <a:rPr lang="en-US" dirty="0" err="1"/>
              <a:t>prosedürler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hastayla</a:t>
            </a:r>
            <a:r>
              <a:rPr lang="en-US" dirty="0"/>
              <a:t>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temastan</a:t>
            </a:r>
            <a:r>
              <a:rPr lang="en-US" dirty="0"/>
              <a:t> </a:t>
            </a:r>
            <a:r>
              <a:rPr lang="en-US" dirty="0" err="1"/>
              <a:t>önce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hastayla</a:t>
            </a:r>
            <a:r>
              <a:rPr lang="en-US" dirty="0"/>
              <a:t>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temastan</a:t>
            </a:r>
            <a:r>
              <a:rPr lang="en-US" dirty="0"/>
              <a:t> sonar</a:t>
            </a:r>
            <a:endParaRPr lang="tr-TR" dirty="0"/>
          </a:p>
          <a:p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sıvılarına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salgılarına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kaldıktan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sonra</a:t>
            </a:r>
            <a:endParaRPr lang="en-US" dirty="0"/>
          </a:p>
          <a:p>
            <a:r>
              <a:rPr lang="en-US" dirty="0"/>
              <a:t>Hasta </a:t>
            </a:r>
            <a:r>
              <a:rPr lang="en-US" dirty="0" err="1"/>
              <a:t>çevresinde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şeye</a:t>
            </a:r>
            <a:r>
              <a:rPr lang="en-US" dirty="0"/>
              <a:t> </a:t>
            </a:r>
            <a:r>
              <a:rPr lang="en-US" dirty="0" err="1"/>
              <a:t>dokunduktan</a:t>
            </a:r>
            <a:r>
              <a:rPr lang="en-US" dirty="0"/>
              <a:t> </a:t>
            </a:r>
            <a:r>
              <a:rPr lang="en-US" dirty="0" err="1"/>
              <a:t>sonra</a:t>
            </a:r>
            <a:endParaRPr lang="en-US" dirty="0"/>
          </a:p>
          <a:p>
            <a:r>
              <a:rPr lang="en-US" dirty="0" err="1"/>
              <a:t>Eldivenin</a:t>
            </a:r>
            <a:r>
              <a:rPr lang="en-US" dirty="0"/>
              <a:t> </a:t>
            </a:r>
            <a:r>
              <a:rPr lang="en-US" dirty="0" err="1"/>
              <a:t>çıkarılmasından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sonra</a:t>
            </a:r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yıkama</a:t>
            </a:r>
            <a:r>
              <a:rPr lang="en-US" dirty="0"/>
              <a:t>,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spor</a:t>
            </a:r>
            <a:r>
              <a:rPr lang="en-US" dirty="0"/>
              <a:t> </a:t>
            </a:r>
            <a:r>
              <a:rPr lang="en-US" dirty="0" err="1"/>
              <a:t>oluşturan</a:t>
            </a:r>
            <a:r>
              <a:rPr lang="en-US" dirty="0"/>
              <a:t> </a:t>
            </a:r>
            <a:r>
              <a:rPr lang="en-US" dirty="0" err="1"/>
              <a:t>patojenlere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kalındığından</a:t>
            </a:r>
            <a:endParaRPr lang="en-US" dirty="0"/>
          </a:p>
          <a:p>
            <a:r>
              <a:rPr lang="en-US" dirty="0" err="1"/>
              <a:t>şüphelenildiğinde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kanıtlandığında</a:t>
            </a:r>
            <a:endParaRPr lang="en-US" dirty="0"/>
          </a:p>
          <a:p>
            <a:r>
              <a:rPr lang="en-US" dirty="0"/>
              <a:t>Eller </a:t>
            </a:r>
            <a:r>
              <a:rPr lang="en-US" dirty="0" err="1"/>
              <a:t>gözle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kirlendiğinde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sıvısıyla</a:t>
            </a:r>
            <a:r>
              <a:rPr lang="en-US" dirty="0"/>
              <a:t> </a:t>
            </a:r>
            <a:r>
              <a:rPr lang="en-US" dirty="0" err="1"/>
              <a:t>kirlendiğinde</a:t>
            </a:r>
            <a:endParaRPr lang="en-US" dirty="0"/>
          </a:p>
          <a:p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tuvaleti</a:t>
            </a:r>
            <a:r>
              <a:rPr lang="en-US" dirty="0"/>
              <a:t> </a:t>
            </a:r>
            <a:r>
              <a:rPr lang="en-US" dirty="0" err="1"/>
              <a:t>kullandıktan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405" y="488852"/>
            <a:ext cx="99822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EV HİJYENİ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1348" y="2222694"/>
            <a:ext cx="9975752" cy="394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✓ </a:t>
            </a:r>
            <a:r>
              <a:rPr lang="en-US" dirty="0" err="1"/>
              <a:t>Temizlikte</a:t>
            </a:r>
            <a:r>
              <a:rPr lang="en-US" dirty="0"/>
              <a:t> ilk </a:t>
            </a:r>
            <a:r>
              <a:rPr lang="en-US" dirty="0" err="1"/>
              <a:t>adım</a:t>
            </a:r>
            <a:r>
              <a:rPr lang="en-US" dirty="0"/>
              <a:t> </a:t>
            </a:r>
            <a:r>
              <a:rPr lang="en-US" dirty="0" err="1"/>
              <a:t>sabunlu</a:t>
            </a:r>
            <a:r>
              <a:rPr lang="en-US" dirty="0"/>
              <a:t> (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deterjanlı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ıslatılmış</a:t>
            </a:r>
            <a:r>
              <a:rPr lang="en-US" dirty="0"/>
              <a:t> bez </a:t>
            </a:r>
            <a:r>
              <a:rPr lang="en-US" dirty="0" err="1"/>
              <a:t>aracılığı</a:t>
            </a:r>
            <a:r>
              <a:rPr lang="en-US" dirty="0"/>
              <a:t> </a:t>
            </a:r>
            <a:r>
              <a:rPr lang="en-US" dirty="0" err="1"/>
              <a:t>yüzeylerin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silinmesidir</a:t>
            </a:r>
            <a:r>
              <a:rPr lang="en-US" dirty="0"/>
              <a:t>. Bu </a:t>
            </a:r>
            <a:r>
              <a:rPr lang="en-US" dirty="0" err="1"/>
              <a:t>adımın</a:t>
            </a:r>
            <a:r>
              <a:rPr lang="en-US" dirty="0"/>
              <a:t> </a:t>
            </a:r>
            <a:r>
              <a:rPr lang="en-US" dirty="0" err="1"/>
              <a:t>arkasından</a:t>
            </a:r>
            <a:r>
              <a:rPr lang="en-US" dirty="0"/>
              <a:t> </a:t>
            </a:r>
            <a:r>
              <a:rPr lang="en-US" dirty="0" err="1"/>
              <a:t>dezenfeksiyon</a:t>
            </a:r>
            <a:r>
              <a:rPr lang="en-US" dirty="0"/>
              <a:t> </a:t>
            </a:r>
            <a:r>
              <a:rPr lang="en-US" dirty="0" err="1"/>
              <a:t>yapılabilir</a:t>
            </a:r>
            <a:r>
              <a:rPr lang="en-US" dirty="0"/>
              <a:t>. </a:t>
            </a:r>
            <a:r>
              <a:rPr lang="en-US" dirty="0" err="1"/>
              <a:t>Dezenfeksiyon</a:t>
            </a:r>
            <a:r>
              <a:rPr lang="en-US" dirty="0"/>
              <a:t> </a:t>
            </a:r>
            <a:r>
              <a:rPr lang="en-US" dirty="0" err="1"/>
              <a:t>sıvısı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hazırlamak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; </a:t>
            </a:r>
            <a:r>
              <a:rPr lang="en-US" dirty="0" err="1"/>
              <a:t>beş</a:t>
            </a:r>
            <a:r>
              <a:rPr lang="en-US" dirty="0"/>
              <a:t> </a:t>
            </a:r>
            <a:r>
              <a:rPr lang="en-US" dirty="0" err="1"/>
              <a:t>litre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yarım</a:t>
            </a:r>
            <a:r>
              <a:rPr lang="en-US" dirty="0"/>
              <a:t> </a:t>
            </a:r>
            <a:r>
              <a:rPr lang="en-US" dirty="0" err="1"/>
              <a:t>çay</a:t>
            </a:r>
            <a:r>
              <a:rPr lang="en-US" dirty="0"/>
              <a:t> </a:t>
            </a:r>
            <a:r>
              <a:rPr lang="en-US" dirty="0" err="1"/>
              <a:t>bardağı</a:t>
            </a:r>
            <a:r>
              <a:rPr lang="en-US" dirty="0"/>
              <a:t> </a:t>
            </a:r>
            <a:r>
              <a:rPr lang="en-US" dirty="0" err="1"/>
              <a:t>çamaşır</a:t>
            </a:r>
            <a:r>
              <a:rPr lang="en-US" dirty="0"/>
              <a:t> </a:t>
            </a:r>
            <a:r>
              <a:rPr lang="en-US" dirty="0" err="1"/>
              <a:t>suyu</a:t>
            </a:r>
            <a:r>
              <a:rPr lang="en-US" dirty="0"/>
              <a:t> </a:t>
            </a:r>
            <a:r>
              <a:rPr lang="en-US" dirty="0" err="1"/>
              <a:t>katılır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✓ </a:t>
            </a:r>
            <a:r>
              <a:rPr lang="en-US" dirty="0" err="1"/>
              <a:t>Dezenfeksiyon</a:t>
            </a:r>
            <a:r>
              <a:rPr lang="en-US" dirty="0"/>
              <a:t> </a:t>
            </a:r>
            <a:r>
              <a:rPr lang="en-US" dirty="0" err="1"/>
              <a:t>sıvısı</a:t>
            </a:r>
            <a:r>
              <a:rPr lang="en-US" dirty="0"/>
              <a:t> </a:t>
            </a:r>
            <a:r>
              <a:rPr lang="en-US" dirty="0" err="1"/>
              <a:t>hazırlamak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değilse</a:t>
            </a:r>
            <a:r>
              <a:rPr lang="en-US" dirty="0"/>
              <a:t>;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sabunla</a:t>
            </a:r>
            <a:r>
              <a:rPr lang="en-US" dirty="0"/>
              <a:t> (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deterjanla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ıslatılmış</a:t>
            </a:r>
            <a:r>
              <a:rPr lang="en-US" dirty="0"/>
              <a:t> bez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temizliğin</a:t>
            </a:r>
            <a:r>
              <a:rPr lang="en-US" dirty="0"/>
              <a:t> </a:t>
            </a:r>
            <a:r>
              <a:rPr lang="en-US" dirty="0" err="1"/>
              <a:t>ardından</a:t>
            </a:r>
            <a:r>
              <a:rPr lang="en-US" dirty="0"/>
              <a:t> </a:t>
            </a:r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bazlı</a:t>
            </a:r>
            <a:r>
              <a:rPr lang="en-US" dirty="0"/>
              <a:t> </a:t>
            </a:r>
            <a:r>
              <a:rPr lang="en-US" dirty="0" err="1"/>
              <a:t>sıvılar</a:t>
            </a:r>
            <a:r>
              <a:rPr lang="en-US" dirty="0"/>
              <a:t> da </a:t>
            </a:r>
            <a:r>
              <a:rPr lang="en-US" dirty="0" err="1"/>
              <a:t>dezenfeksiyon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0049" y="376703"/>
            <a:ext cx="11019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Ev</a:t>
            </a:r>
            <a:r>
              <a:rPr lang="en-US" sz="2800" b="1" dirty="0"/>
              <a:t> </a:t>
            </a:r>
            <a:r>
              <a:rPr lang="en-US" sz="2800" b="1" dirty="0" err="1"/>
              <a:t>içi</a:t>
            </a:r>
            <a:r>
              <a:rPr lang="en-US" sz="2800" b="1" dirty="0"/>
              <a:t> </a:t>
            </a:r>
            <a:r>
              <a:rPr lang="en-US" sz="2800" b="1" dirty="0" err="1"/>
              <a:t>yüzeylerde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sabunla</a:t>
            </a:r>
            <a:r>
              <a:rPr lang="en-US" sz="2800" b="1" dirty="0"/>
              <a:t> (</a:t>
            </a:r>
            <a:r>
              <a:rPr lang="en-US" sz="2800" b="1" dirty="0" err="1"/>
              <a:t>ya</a:t>
            </a:r>
            <a:r>
              <a:rPr lang="en-US" sz="2800" b="1" dirty="0"/>
              <a:t> da </a:t>
            </a:r>
            <a:r>
              <a:rPr lang="en-US" sz="2800" b="1" dirty="0" err="1"/>
              <a:t>deterjanla</a:t>
            </a:r>
            <a:r>
              <a:rPr lang="en-US" sz="2800" b="1" dirty="0"/>
              <a:t>) </a:t>
            </a:r>
            <a:r>
              <a:rPr lang="en-US" sz="2800" b="1" dirty="0" err="1"/>
              <a:t>temizlik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ardından</a:t>
            </a:r>
            <a:r>
              <a:rPr lang="en-US" sz="2800" b="1" dirty="0"/>
              <a:t> </a:t>
            </a:r>
            <a:r>
              <a:rPr lang="en-US" sz="2800" b="1" dirty="0" err="1"/>
              <a:t>dezenfeksiyon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024126"/>
              </p:ext>
            </p:extLst>
          </p:nvPr>
        </p:nvGraphicFramePr>
        <p:xfrm>
          <a:off x="551384" y="548680"/>
          <a:ext cx="1094521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36320" y="207890"/>
            <a:ext cx="1046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Ev</a:t>
            </a:r>
            <a:r>
              <a:rPr lang="en-US" sz="2800" dirty="0"/>
              <a:t> </a:t>
            </a:r>
            <a:r>
              <a:rPr lang="en-US" sz="2800" dirty="0" err="1"/>
              <a:t>içindeki</a:t>
            </a:r>
            <a:r>
              <a:rPr lang="en-US" sz="2800" dirty="0"/>
              <a:t> </a:t>
            </a:r>
            <a:r>
              <a:rPr lang="en-US" sz="2800" dirty="0" err="1"/>
              <a:t>elektronik</a:t>
            </a:r>
            <a:r>
              <a:rPr lang="en-US" sz="2800" dirty="0"/>
              <a:t> </a:t>
            </a:r>
            <a:r>
              <a:rPr lang="en-US" sz="2800" dirty="0" err="1"/>
              <a:t>eşyalar</a:t>
            </a:r>
            <a:r>
              <a:rPr lang="en-US" sz="2800" dirty="0"/>
              <a:t> (</a:t>
            </a:r>
            <a:r>
              <a:rPr lang="en-US" sz="2800" dirty="0" err="1"/>
              <a:t>Bilgisayar</a:t>
            </a:r>
            <a:r>
              <a:rPr lang="en-US" sz="2800" dirty="0"/>
              <a:t>, tablet, </a:t>
            </a:r>
            <a:r>
              <a:rPr lang="en-US" sz="2800" dirty="0" err="1"/>
              <a:t>dokunmatik</a:t>
            </a:r>
            <a:r>
              <a:rPr lang="en-US" sz="2800" dirty="0"/>
              <a:t> </a:t>
            </a:r>
            <a:r>
              <a:rPr lang="en-US" sz="2800" dirty="0" err="1"/>
              <a:t>ekran</a:t>
            </a:r>
            <a:r>
              <a:rPr lang="en-US" sz="2800" dirty="0"/>
              <a:t>, </a:t>
            </a:r>
            <a:r>
              <a:rPr lang="en-US" sz="2800" dirty="0" err="1"/>
              <a:t>klavye</a:t>
            </a:r>
            <a:r>
              <a:rPr lang="en-US" sz="2800" dirty="0"/>
              <a:t>, </a:t>
            </a:r>
            <a:r>
              <a:rPr lang="en-US" sz="2800" dirty="0" err="1"/>
              <a:t>uzaktan</a:t>
            </a:r>
            <a:r>
              <a:rPr lang="en-US" sz="2800" dirty="0"/>
              <a:t> </a:t>
            </a:r>
            <a:r>
              <a:rPr lang="en-US" sz="2800" dirty="0" err="1"/>
              <a:t>kumanda</a:t>
            </a:r>
            <a:r>
              <a:rPr lang="en-US" sz="2800" dirty="0"/>
              <a:t>, </a:t>
            </a:r>
            <a:r>
              <a:rPr lang="en-US" sz="2800" dirty="0" err="1"/>
              <a:t>vb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40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64000">
              <a:schemeClr val="accent3">
                <a:lumMod val="60000"/>
                <a:lumOff val="40000"/>
              </a:schemeClr>
            </a:gs>
            <a:gs pos="86000">
              <a:schemeClr val="accent3">
                <a:lumMod val="20000"/>
                <a:lumOff val="80000"/>
              </a:schemeClr>
            </a:gs>
            <a:gs pos="40000">
              <a:schemeClr val="accent3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Çok Sayıda Belge 4"/>
          <p:cNvSpPr/>
          <p:nvPr/>
        </p:nvSpPr>
        <p:spPr>
          <a:xfrm>
            <a:off x="1919536" y="1052736"/>
            <a:ext cx="8064896" cy="5184576"/>
          </a:xfrm>
          <a:prstGeom prst="flowChartMultidocument">
            <a:avLst/>
          </a:prstGeom>
          <a:solidFill>
            <a:schemeClr val="lt1"/>
          </a:solidFill>
          <a:ln>
            <a:solidFill>
              <a:srgbClr val="F7D6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err="1"/>
              <a:t>Ç</a:t>
            </a:r>
            <a:r>
              <a:rPr lang="en-US" sz="2400" dirty="0" err="1"/>
              <a:t>amaşır</a:t>
            </a:r>
            <a:r>
              <a:rPr lang="en-US" sz="2400" dirty="0"/>
              <a:t> </a:t>
            </a:r>
            <a:r>
              <a:rPr lang="en-US" sz="2400" dirty="0" err="1"/>
              <a:t>makinas</a:t>
            </a:r>
            <a:r>
              <a:rPr lang="tr-TR" sz="2400" dirty="0"/>
              <a:t>ında</a:t>
            </a:r>
            <a:r>
              <a:rPr lang="en-US" sz="2400" dirty="0"/>
              <a:t>; </a:t>
            </a:r>
            <a:endParaRPr lang="tr-TR" sz="2400" dirty="0"/>
          </a:p>
          <a:p>
            <a:r>
              <a:rPr lang="en-US" sz="2400" dirty="0" err="1"/>
              <a:t>Yıkanacak</a:t>
            </a:r>
            <a:r>
              <a:rPr lang="en-US" sz="2400" dirty="0"/>
              <a:t> </a:t>
            </a:r>
            <a:r>
              <a:rPr lang="en-US" sz="2400" dirty="0" err="1"/>
              <a:t>giysiler</a:t>
            </a:r>
            <a:r>
              <a:rPr lang="en-US" sz="2400" dirty="0"/>
              <a:t> </a:t>
            </a:r>
            <a:r>
              <a:rPr lang="en-US" sz="2400" dirty="0" err="1"/>
              <a:t>giysiye</a:t>
            </a:r>
            <a:r>
              <a:rPr lang="en-US" sz="2400" dirty="0"/>
              <a:t> </a:t>
            </a:r>
            <a:r>
              <a:rPr lang="en-US" sz="2400" dirty="0" err="1"/>
              <a:t>zarar</a:t>
            </a:r>
            <a:r>
              <a:rPr lang="en-US" sz="2400" dirty="0"/>
              <a:t> </a:t>
            </a:r>
            <a:r>
              <a:rPr lang="en-US" sz="2400" dirty="0" err="1"/>
              <a:t>vermeyen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sıcaklıkta</a:t>
            </a:r>
            <a:r>
              <a:rPr lang="en-US" sz="2400" dirty="0"/>
              <a:t> </a:t>
            </a:r>
            <a:r>
              <a:rPr lang="en-US" sz="2400" dirty="0" err="1"/>
              <a:t>yıkanmalıdır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dirty="0" err="1"/>
              <a:t>Tercihen</a:t>
            </a:r>
            <a:r>
              <a:rPr lang="en-US" sz="2400" dirty="0"/>
              <a:t> </a:t>
            </a:r>
            <a:r>
              <a:rPr lang="en-US" sz="2400" dirty="0" err="1"/>
              <a:t>pamuklu</a:t>
            </a:r>
            <a:r>
              <a:rPr lang="en-US" sz="2400" dirty="0"/>
              <a:t> </a:t>
            </a:r>
            <a:r>
              <a:rPr lang="en-US" sz="2400" dirty="0" err="1"/>
              <a:t>giysiler</a:t>
            </a:r>
            <a:r>
              <a:rPr lang="en-US" sz="2400" dirty="0"/>
              <a:t> </a:t>
            </a:r>
            <a:r>
              <a:rPr lang="en-US" sz="2400" dirty="0" err="1"/>
              <a:t>kullanılmalı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bunların</a:t>
            </a:r>
            <a:r>
              <a:rPr lang="en-US" sz="2400" dirty="0"/>
              <a:t> 60-90°C’de </a:t>
            </a:r>
            <a:r>
              <a:rPr lang="en-US" sz="2400" dirty="0" err="1"/>
              <a:t>yıkanması</a:t>
            </a:r>
            <a:r>
              <a:rPr lang="en-US" sz="2400" dirty="0"/>
              <a:t> </a:t>
            </a:r>
            <a:r>
              <a:rPr lang="en-US" sz="2400" dirty="0" err="1"/>
              <a:t>önerilmektedir</a:t>
            </a:r>
            <a:r>
              <a:rPr lang="en-US" sz="2400" dirty="0"/>
              <a:t>.</a:t>
            </a:r>
          </a:p>
          <a:p>
            <a:pPr algn="ctr"/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4857774" y="318253"/>
            <a:ext cx="2188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Çamaşırlar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92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271136"/>
              </p:ext>
            </p:extLst>
          </p:nvPr>
        </p:nvGraphicFramePr>
        <p:xfrm>
          <a:off x="1589" y="163629"/>
          <a:ext cx="11999067" cy="621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70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44430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624840"/>
            <a:ext cx="12192000" cy="612370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https://www.cdc.gov/coronavirus/2019-ncov/prevent-getting-sick/disinfecting-your-home.html. </a:t>
            </a:r>
            <a:endParaRPr lang="tr-TR" dirty="0"/>
          </a:p>
          <a:p>
            <a:r>
              <a:rPr lang="en-US" dirty="0">
                <a:hlinkClick r:id="rId2"/>
              </a:rPr>
              <a:t>https://covid19bilgi.saglik.gov.tr/depo/rehberler/COVID-19_Rehberi.pdf</a:t>
            </a:r>
            <a:endParaRPr lang="tr-TR" dirty="0"/>
          </a:p>
          <a:p>
            <a:r>
              <a:rPr lang="en-US" dirty="0">
                <a:hlinkClick r:id="rId3"/>
              </a:rPr>
              <a:t>https://covid19bilgi.saglik.gov.tr/tr/covid-19-yeni-koronaviru</a:t>
            </a:r>
            <a:r>
              <a:rPr lang="tr-TR" dirty="0"/>
              <a:t> </a:t>
            </a:r>
            <a:r>
              <a:rPr lang="en-US" dirty="0"/>
              <a:t>s-</a:t>
            </a:r>
            <a:r>
              <a:rPr lang="en-US" dirty="0" err="1"/>
              <a:t>hastaligi</a:t>
            </a:r>
            <a:r>
              <a:rPr lang="en-US" dirty="0"/>
              <a:t>-</a:t>
            </a:r>
            <a:r>
              <a:rPr lang="en-US" dirty="0" err="1"/>
              <a:t>nedir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https://covid19.saglik.gov.tr/tr/covid-19-yeni-koronavirus-hastaligi-nasil-bulasir </a:t>
            </a:r>
            <a:endParaRPr lang="tr-TR" dirty="0"/>
          </a:p>
          <a:p>
            <a:r>
              <a:rPr lang="en-US" dirty="0">
                <a:hlinkClick r:id="rId4"/>
              </a:rPr>
              <a:t>https://covid19bilgi.saglik.gov.tr/tr/covid-19-yeni-koronavirus-hastaligi-na-yakalanmamak-i-cin-oneriler</a:t>
            </a:r>
            <a:endParaRPr lang="tr-TR" dirty="0"/>
          </a:p>
          <a:p>
            <a:r>
              <a:rPr lang="en-US" dirty="0"/>
              <a:t> https://www.cdc.gov/coronavirus/2019-ncov/need-extra-precautions/get-ready.html </a:t>
            </a:r>
            <a:endParaRPr lang="tr-TR" dirty="0"/>
          </a:p>
          <a:p>
            <a:r>
              <a:rPr lang="en-US" dirty="0">
                <a:hlinkClick r:id="rId5"/>
              </a:rPr>
              <a:t>https://www.ottawapublichealth.ca/en/public-health-topics/covid-19-information-for-workplaces.aspx</a:t>
            </a:r>
            <a:endParaRPr lang="tr-TR" dirty="0"/>
          </a:p>
          <a:p>
            <a:r>
              <a:rPr lang="en-US" dirty="0"/>
              <a:t>http://www.ttb.org.tr/haber_goster.php?Guid=bffe89ae-3ea2-11ea-a1a2-6d7c2a5a4754 </a:t>
            </a:r>
            <a:endParaRPr lang="tr-TR" dirty="0"/>
          </a:p>
          <a:p>
            <a:r>
              <a:rPr lang="en-US" dirty="0"/>
              <a:t>World Health Organization. Coronavirus disease (COVID-19) advice for the public. </a:t>
            </a:r>
            <a:endParaRPr lang="tr-TR" dirty="0"/>
          </a:p>
          <a:p>
            <a:r>
              <a:rPr lang="en-US" dirty="0"/>
              <a:t>World Health Organization. Q&amp;A on coronaviruses (COVID-19) Internet: https://www.who.int/news-room/q-a-detail/q-a-coronaviruses </a:t>
            </a:r>
            <a:endParaRPr lang="tr-TR" dirty="0"/>
          </a:p>
          <a:p>
            <a:r>
              <a:rPr lang="en-US" dirty="0"/>
              <a:t>World Health Organization. Rational use of personal protective equipment for coronavirus disease 2019 (COVID-19) I</a:t>
            </a:r>
            <a:endParaRPr lang="tr-TR" dirty="0"/>
          </a:p>
          <a:p>
            <a:r>
              <a:rPr lang="en-US" dirty="0">
                <a:hlinkClick r:id="rId6"/>
              </a:rPr>
              <a:t>https://apps.who.int/iris/bitstream/handle/10665/331215/WHO-2019-nCovIPCPPE_use-2020.1-eng.pdf</a:t>
            </a:r>
            <a:endParaRPr lang="tr-TR" dirty="0"/>
          </a:p>
          <a:p>
            <a:r>
              <a:rPr lang="en-US" dirty="0">
                <a:hlinkClick r:id="rId7"/>
              </a:rPr>
              <a:t>https://hsgm.saglik.gov.tr/depo/birimler/Bulasici-hastaliklardb/hastaliklar/2019_n_CoV/rehberler/COVID-19_RehberiV5-25Subat2020.pdf</a:t>
            </a:r>
            <a:endParaRPr lang="tr-TR" dirty="0"/>
          </a:p>
          <a:p>
            <a:r>
              <a:rPr lang="en-US" dirty="0"/>
              <a:t>Guerra, F. M., </a:t>
            </a:r>
            <a:r>
              <a:rPr lang="en-US" dirty="0" err="1"/>
              <a:t>Bolotin</a:t>
            </a:r>
            <a:r>
              <a:rPr lang="en-US" dirty="0"/>
              <a:t>, S., Lim, G., Heffernan, J., </a:t>
            </a:r>
            <a:r>
              <a:rPr lang="en-US" dirty="0" err="1"/>
              <a:t>Deeks</a:t>
            </a:r>
            <a:r>
              <a:rPr lang="en-US" dirty="0"/>
              <a:t>, S. L., Li, Y., &amp; Crowcroft, N. S. (2017). The basic reproduction number (R0) of measles: a systematic review. The Lancet Infectious Diseases, 17(12), e420- e428. 3. </a:t>
            </a:r>
            <a:endParaRPr lang="tr-TR" dirty="0"/>
          </a:p>
          <a:p>
            <a:r>
              <a:rPr lang="en-US" dirty="0" err="1"/>
              <a:t>Hacettepe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Tip </a:t>
            </a:r>
            <a:r>
              <a:rPr lang="en-US" dirty="0" err="1"/>
              <a:t>Fakültesi</a:t>
            </a:r>
            <a:r>
              <a:rPr lang="en-US" dirty="0"/>
              <a:t> </a:t>
            </a:r>
            <a:r>
              <a:rPr lang="en-US" dirty="0" err="1"/>
              <a:t>Halk</a:t>
            </a:r>
            <a:r>
              <a:rPr lang="en-US" dirty="0"/>
              <a:t> </a:t>
            </a:r>
            <a:r>
              <a:rPr lang="en-US" dirty="0" err="1"/>
              <a:t>Sağliği</a:t>
            </a:r>
            <a:r>
              <a:rPr lang="en-US" dirty="0"/>
              <a:t> </a:t>
            </a:r>
            <a:r>
              <a:rPr lang="en-US" dirty="0" err="1"/>
              <a:t>Anabilim</a:t>
            </a:r>
            <a:r>
              <a:rPr lang="en-US" dirty="0"/>
              <a:t> Dali 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Bilgilendirme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-(2019/2020-31)</a:t>
            </a:r>
            <a:endParaRPr lang="tr-TR" dirty="0"/>
          </a:p>
          <a:p>
            <a:r>
              <a:rPr lang="en-US" dirty="0">
                <a:hlinkClick r:id="rId8"/>
              </a:rPr>
              <a:t>https://www.psikiyatri.org.tr/TPDData/Uploads/files/KarantinaCOVID.pdf</a:t>
            </a:r>
            <a:endParaRPr lang="tr-TR" dirty="0"/>
          </a:p>
          <a:p>
            <a:r>
              <a:rPr lang="en-US" dirty="0">
                <a:hlinkClick r:id="rId9"/>
              </a:rPr>
              <a:t>https://pdrmer.gop.edu.tr/depo/menuler/birim_11912/formlar_234/dosya_icerik/5576572/formlar_20200405212726.pdf</a:t>
            </a:r>
            <a:endParaRPr lang="en-US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8153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4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EŞEKKÜR EDERİM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4969"/>
            <a:ext cx="4403391" cy="2423031"/>
          </a:xfrm>
          <a:prstGeom prst="rect">
            <a:avLst/>
          </a:prstGeom>
          <a:noFill/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B35A53E-DA71-4B51-8BBA-7B4B7674F5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50" t="18799" r="5500" b="7734"/>
          <a:stretch/>
        </p:blipFill>
        <p:spPr>
          <a:xfrm>
            <a:off x="0" y="-5454"/>
            <a:ext cx="12192000" cy="68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itchFamily="18" charset="0"/>
                <a:cs typeface="Times New Roman" pitchFamily="18" charset="0"/>
              </a:rPr>
              <a:t>UYGUN SOSYAL MESAFE KURALLARI</a:t>
            </a:r>
            <a:br>
              <a:rPr lang="tr-TR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7080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5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Günümüzde</a:t>
            </a:r>
            <a:r>
              <a:rPr lang="en-US" dirty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mesafe</a:t>
            </a:r>
            <a:r>
              <a:rPr lang="en-US" dirty="0"/>
              <a:t> </a:t>
            </a:r>
            <a:r>
              <a:rPr lang="en-US" dirty="0" err="1"/>
              <a:t>önlemleri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418719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2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Hastalık</a:t>
            </a:r>
            <a:r>
              <a:rPr lang="en-US" sz="2400" dirty="0"/>
              <a:t> </a:t>
            </a:r>
            <a:r>
              <a:rPr lang="en-US" sz="2400" dirty="0" err="1"/>
              <a:t>belirtileri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kişilerin</a:t>
            </a:r>
            <a:r>
              <a:rPr lang="en-US" sz="2400" dirty="0"/>
              <a:t> </a:t>
            </a:r>
            <a:r>
              <a:rPr lang="en-US" sz="2400" dirty="0" err="1"/>
              <a:t>gönüllü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evde</a:t>
            </a:r>
            <a:r>
              <a:rPr lang="en-US" sz="2400" dirty="0"/>
              <a:t> </a:t>
            </a:r>
            <a:r>
              <a:rPr lang="en-US" sz="2400" dirty="0" err="1"/>
              <a:t>kalmalarının</a:t>
            </a:r>
            <a:r>
              <a:rPr lang="en-US" sz="2400" dirty="0"/>
              <a:t> </a:t>
            </a:r>
            <a:r>
              <a:rPr lang="en-US" sz="2400" dirty="0" err="1"/>
              <a:t>sağlanması</a:t>
            </a:r>
            <a:r>
              <a:rPr lang="en-US" sz="2400" dirty="0"/>
              <a:t>, </a:t>
            </a:r>
            <a:endParaRPr lang="tr-TR" sz="2400" dirty="0"/>
          </a:p>
          <a:p>
            <a:r>
              <a:rPr lang="en-US" sz="2400" dirty="0" err="1"/>
              <a:t>Çocukların</a:t>
            </a:r>
            <a:r>
              <a:rPr lang="en-US" sz="2400" dirty="0"/>
              <a:t> </a:t>
            </a:r>
            <a:r>
              <a:rPr lang="en-US" sz="2400" dirty="0" err="1"/>
              <a:t>biraraya</a:t>
            </a:r>
            <a:r>
              <a:rPr lang="en-US" sz="2400" dirty="0"/>
              <a:t> </a:t>
            </a:r>
            <a:r>
              <a:rPr lang="en-US" sz="2400" dirty="0" err="1"/>
              <a:t>gelmesini</a:t>
            </a:r>
            <a:r>
              <a:rPr lang="en-US" sz="2400" dirty="0"/>
              <a:t> </a:t>
            </a:r>
            <a:r>
              <a:rPr lang="en-US" sz="2400" dirty="0" err="1"/>
              <a:t>azaltacak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önlemlerle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(</a:t>
            </a:r>
            <a:r>
              <a:rPr lang="en-US" sz="2400" dirty="0" err="1"/>
              <a:t>okul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</a:t>
            </a:r>
            <a:r>
              <a:rPr lang="en-US" sz="2400" dirty="0" err="1"/>
              <a:t>aktiviteleri</a:t>
            </a:r>
            <a:r>
              <a:rPr lang="en-US" sz="2400" dirty="0"/>
              <a:t> </a:t>
            </a:r>
            <a:r>
              <a:rPr lang="en-US" sz="2400" dirty="0" err="1"/>
              <a:t>kısıtlama</a:t>
            </a:r>
            <a:r>
              <a:rPr lang="en-US" sz="2400" dirty="0"/>
              <a:t>) </a:t>
            </a:r>
            <a:endParaRPr lang="tr-TR" sz="2400" dirty="0"/>
          </a:p>
          <a:p>
            <a:r>
              <a:rPr lang="en-US" sz="2400" dirty="0" err="1"/>
              <a:t>Erişkinlerin</a:t>
            </a:r>
            <a:r>
              <a:rPr lang="en-US" sz="2400" dirty="0"/>
              <a:t> </a:t>
            </a:r>
            <a:r>
              <a:rPr lang="en-US" sz="2400" dirty="0" err="1"/>
              <a:t>biraraya</a:t>
            </a:r>
            <a:r>
              <a:rPr lang="en-US" sz="2400" dirty="0"/>
              <a:t> </a:t>
            </a:r>
            <a:r>
              <a:rPr lang="en-US" sz="2400" dirty="0" err="1"/>
              <a:t>toplanmasını</a:t>
            </a:r>
            <a:r>
              <a:rPr lang="en-US" sz="2400" dirty="0"/>
              <a:t> </a:t>
            </a:r>
            <a:r>
              <a:rPr lang="en-US" sz="2400" dirty="0" err="1"/>
              <a:t>azaltmak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toplum</a:t>
            </a:r>
            <a:r>
              <a:rPr lang="en-US" sz="2400" dirty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önlemlerin</a:t>
            </a:r>
            <a:r>
              <a:rPr lang="en-US" sz="2400" dirty="0"/>
              <a:t> </a:t>
            </a:r>
            <a:r>
              <a:rPr lang="en-US" sz="2400" dirty="0" err="1"/>
              <a:t>alınması</a:t>
            </a:r>
            <a:r>
              <a:rPr lang="en-US" sz="2400" dirty="0"/>
              <a:t>, </a:t>
            </a:r>
            <a:endParaRPr lang="tr-TR" sz="2400" dirty="0"/>
          </a:p>
          <a:p>
            <a:r>
              <a:rPr lang="en-US" sz="2400" dirty="0" err="1"/>
              <a:t>Halka</a:t>
            </a:r>
            <a:r>
              <a:rPr lang="en-US" sz="2400" dirty="0"/>
              <a:t> </a:t>
            </a:r>
            <a:r>
              <a:rPr lang="en-US" sz="2400" dirty="0" err="1"/>
              <a:t>açık</a:t>
            </a:r>
            <a:r>
              <a:rPr lang="en-US" sz="2400" dirty="0"/>
              <a:t> </a:t>
            </a:r>
            <a:r>
              <a:rPr lang="en-US" sz="2400" dirty="0" err="1"/>
              <a:t>alanlarda</a:t>
            </a:r>
            <a:r>
              <a:rPr lang="en-US" sz="2400" dirty="0"/>
              <a:t> </a:t>
            </a:r>
            <a:r>
              <a:rPr lang="en-US" sz="2400" dirty="0" err="1"/>
              <a:t>hastalık</a:t>
            </a:r>
            <a:r>
              <a:rPr lang="en-US" sz="2400" dirty="0"/>
              <a:t> </a:t>
            </a:r>
            <a:r>
              <a:rPr lang="en-US" sz="2400" dirty="0" err="1"/>
              <a:t>belirtileri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kişilere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 </a:t>
            </a:r>
            <a:r>
              <a:rPr lang="en-US" sz="2400" dirty="0" err="1"/>
              <a:t>maske</a:t>
            </a:r>
            <a:r>
              <a:rPr lang="en-US" sz="2400" dirty="0"/>
              <a:t> </a:t>
            </a:r>
            <a:r>
              <a:rPr lang="en-US" sz="2400" dirty="0" err="1"/>
              <a:t>dağıtılması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İçinde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Bölgeye</a:t>
            </a:r>
            <a:r>
              <a:rPr lang="en-US" dirty="0"/>
              <a:t> </a:t>
            </a:r>
            <a:r>
              <a:rPr lang="en-US" dirty="0" err="1"/>
              <a:t>Giren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Çıkan</a:t>
            </a:r>
            <a:r>
              <a:rPr lang="en-US" dirty="0"/>
              <a:t> </a:t>
            </a:r>
            <a:r>
              <a:rPr lang="en-US" dirty="0" err="1"/>
              <a:t>Kişilerle</a:t>
            </a:r>
            <a:r>
              <a:rPr lang="en-US" dirty="0"/>
              <a:t> </a:t>
            </a:r>
            <a:r>
              <a:rPr lang="en-US" dirty="0" err="1"/>
              <a:t>İlgili</a:t>
            </a:r>
            <a:r>
              <a:rPr lang="en-US" dirty="0"/>
              <a:t> </a:t>
            </a:r>
            <a:r>
              <a:rPr lang="en-US" dirty="0" err="1"/>
              <a:t>Önlemler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154689"/>
              </p:ext>
            </p:extLst>
          </p:nvPr>
        </p:nvGraphicFramePr>
        <p:xfrm>
          <a:off x="1104900" y="1600199"/>
          <a:ext cx="10697894" cy="513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Etkilenmiş</a:t>
            </a:r>
            <a:r>
              <a:rPr lang="en-US" dirty="0"/>
              <a:t> </a:t>
            </a:r>
            <a:r>
              <a:rPr lang="en-US" dirty="0" err="1"/>
              <a:t>Bölgelerden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Taşımacılık</a:t>
            </a:r>
            <a:r>
              <a:rPr lang="en-US" dirty="0"/>
              <a:t> </a:t>
            </a:r>
            <a:r>
              <a:rPr lang="en-US" dirty="0" err="1"/>
              <a:t>Araçlarındaki</a:t>
            </a:r>
            <a:r>
              <a:rPr lang="en-US" dirty="0"/>
              <a:t> </a:t>
            </a:r>
            <a:r>
              <a:rPr lang="en-US" dirty="0" err="1"/>
              <a:t>Yolcular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Önlemler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600199"/>
            <a:ext cx="11422965" cy="5138225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4000">
                <a:schemeClr val="accent4">
                  <a:lumMod val="60000"/>
                  <a:lumOff val="40000"/>
                </a:schemeClr>
              </a:gs>
              <a:gs pos="86000">
                <a:schemeClr val="accent4">
                  <a:lumMod val="40000"/>
                  <a:lumOff val="6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İnfluenza</a:t>
            </a:r>
            <a:r>
              <a:rPr lang="tr-TR" sz="2400" dirty="0"/>
              <a:t>- covid</a:t>
            </a:r>
            <a:r>
              <a:rPr lang="en-US" sz="2400" dirty="0"/>
              <a:t> </a:t>
            </a:r>
            <a:r>
              <a:rPr lang="en-US" sz="2400" dirty="0" err="1"/>
              <a:t>benzeri</a:t>
            </a:r>
            <a:r>
              <a:rPr lang="en-US" sz="2400" dirty="0"/>
              <a:t> </a:t>
            </a:r>
            <a:r>
              <a:rPr lang="en-US" sz="2400" dirty="0" err="1"/>
              <a:t>hastalık</a:t>
            </a:r>
            <a:r>
              <a:rPr lang="en-US" sz="2400" dirty="0"/>
              <a:t> </a:t>
            </a:r>
            <a:r>
              <a:rPr lang="en-US" sz="2400" dirty="0" err="1"/>
              <a:t>belirtileri</a:t>
            </a:r>
            <a:r>
              <a:rPr lang="en-US" sz="2400" dirty="0"/>
              <a:t> </a:t>
            </a:r>
            <a:r>
              <a:rPr lang="en-US" sz="2400" dirty="0" err="1"/>
              <a:t>görülürse</a:t>
            </a:r>
            <a:r>
              <a:rPr lang="en-US" sz="2400" dirty="0"/>
              <a:t> </a:t>
            </a:r>
            <a:r>
              <a:rPr lang="en-US" sz="2400" dirty="0" err="1"/>
              <a:t>bildirilmesinin</a:t>
            </a:r>
            <a:r>
              <a:rPr lang="en-US" sz="2400" dirty="0"/>
              <a:t> </a:t>
            </a:r>
            <a:r>
              <a:rPr lang="en-US" sz="2400" dirty="0" err="1"/>
              <a:t>istenmesi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Hasta </a:t>
            </a:r>
            <a:r>
              <a:rPr lang="en-US" sz="2400" dirty="0" err="1"/>
              <a:t>yolcuların</a:t>
            </a:r>
            <a:r>
              <a:rPr lang="en-US" sz="2400" dirty="0"/>
              <a:t> </a:t>
            </a:r>
            <a:r>
              <a:rPr lang="en-US" sz="2400" dirty="0" err="1"/>
              <a:t>mümkün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yolculardan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oturtulması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Hastanın</a:t>
            </a:r>
            <a:r>
              <a:rPr lang="en-US" sz="2400" dirty="0"/>
              <a:t> </a:t>
            </a:r>
            <a:r>
              <a:rPr lang="en-US" sz="2400" dirty="0" err="1"/>
              <a:t>biniş</a:t>
            </a:r>
            <a:r>
              <a:rPr lang="en-US" sz="2400" dirty="0"/>
              <a:t> </a:t>
            </a:r>
            <a:r>
              <a:rPr lang="en-US" sz="2400" dirty="0" err="1"/>
              <a:t>yeri</a:t>
            </a:r>
            <a:r>
              <a:rPr lang="en-US" sz="2400" dirty="0"/>
              <a:t>, </a:t>
            </a:r>
            <a:r>
              <a:rPr lang="en-US" sz="2400" dirty="0" err="1"/>
              <a:t>gideceği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transit </a:t>
            </a:r>
            <a:r>
              <a:rPr lang="en-US" sz="2400" dirty="0" err="1"/>
              <a:t>geçeceği</a:t>
            </a:r>
            <a:r>
              <a:rPr lang="en-US" sz="2400" dirty="0"/>
              <a:t> </a:t>
            </a:r>
            <a:r>
              <a:rPr lang="en-US" sz="2400" dirty="0" err="1"/>
              <a:t>yerlerin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ülkelerdeki</a:t>
            </a:r>
            <a:r>
              <a:rPr lang="en-US" sz="2400" dirty="0"/>
              <a:t> </a:t>
            </a:r>
            <a:r>
              <a:rPr lang="en-US" sz="2400" dirty="0" err="1"/>
              <a:t>sağlık</a:t>
            </a:r>
            <a:r>
              <a:rPr lang="en-US" sz="2400" dirty="0"/>
              <a:t> </a:t>
            </a:r>
            <a:r>
              <a:rPr lang="en-US" sz="2400" dirty="0" err="1"/>
              <a:t>otoritesine</a:t>
            </a:r>
            <a:r>
              <a:rPr lang="en-US" sz="2400" dirty="0"/>
              <a:t> </a:t>
            </a:r>
            <a:r>
              <a:rPr lang="en-US" sz="2400" dirty="0" err="1"/>
              <a:t>bildirilmesi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Temas</a:t>
            </a:r>
            <a:r>
              <a:rPr lang="en-US" sz="2400" dirty="0"/>
              <a:t> </a:t>
            </a:r>
            <a:r>
              <a:rPr lang="en-US" sz="2400" dirty="0" err="1"/>
              <a:t>takibi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ulusal</a:t>
            </a:r>
            <a:r>
              <a:rPr lang="en-US" sz="2400" dirty="0"/>
              <a:t> </a:t>
            </a:r>
            <a:r>
              <a:rPr lang="en-US" sz="2400" dirty="0" err="1"/>
              <a:t>halk</a:t>
            </a:r>
            <a:r>
              <a:rPr lang="en-US" sz="2400" dirty="0"/>
              <a:t> </a:t>
            </a:r>
            <a:r>
              <a:rPr lang="en-US" sz="2400" dirty="0" err="1"/>
              <a:t>sağlığı</a:t>
            </a:r>
            <a:r>
              <a:rPr lang="en-US" sz="2400" dirty="0"/>
              <a:t> </a:t>
            </a:r>
            <a:r>
              <a:rPr lang="en-US" sz="2400" dirty="0" err="1"/>
              <a:t>otoriteleri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epidemiyolojik</a:t>
            </a:r>
            <a:r>
              <a:rPr lang="en-US" sz="2400" dirty="0"/>
              <a:t> </a:t>
            </a:r>
            <a:r>
              <a:rPr lang="en-US" sz="2400" dirty="0" err="1"/>
              <a:t>bilginin</a:t>
            </a:r>
            <a:r>
              <a:rPr lang="en-US" sz="2400" dirty="0"/>
              <a:t> </a:t>
            </a:r>
            <a:r>
              <a:rPr lang="en-US" sz="2400" dirty="0" err="1"/>
              <a:t>paylaşılması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9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630500"/>
              </p:ext>
            </p:extLst>
          </p:nvPr>
        </p:nvGraphicFramePr>
        <p:xfrm>
          <a:off x="186267" y="541866"/>
          <a:ext cx="11897881" cy="594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4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ASANSÖR KULLANIMI KONUSUNDA TEMEL ÖNERİLER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Önerilen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mesafenin</a:t>
            </a:r>
            <a:r>
              <a:rPr lang="en-US" dirty="0"/>
              <a:t> </a:t>
            </a:r>
            <a:r>
              <a:rPr lang="en-US" dirty="0" err="1"/>
              <a:t>korunabileceği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asansöre</a:t>
            </a:r>
            <a:r>
              <a:rPr lang="en-US" dirty="0"/>
              <a:t> </a:t>
            </a:r>
            <a:r>
              <a:rPr lang="en-US" dirty="0" err="1"/>
              <a:t>binildiğinde</a:t>
            </a:r>
            <a:r>
              <a:rPr lang="en-US" dirty="0"/>
              <a:t>;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asansöre</a:t>
            </a:r>
            <a:r>
              <a:rPr lang="en-US" dirty="0"/>
              <a:t> </a:t>
            </a:r>
            <a:r>
              <a:rPr lang="en-US" dirty="0" err="1"/>
              <a:t>binmek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kalırsa</a:t>
            </a:r>
            <a:r>
              <a:rPr lang="en-US" dirty="0"/>
              <a:t>;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✓ </a:t>
            </a:r>
            <a:r>
              <a:rPr lang="en-US" dirty="0" err="1"/>
              <a:t>Asansör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önerilen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mesafeye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✓ 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asansörde</a:t>
            </a:r>
            <a:r>
              <a:rPr lang="en-US" dirty="0"/>
              <a:t> </a:t>
            </a:r>
            <a:r>
              <a:rPr lang="en-US" dirty="0" err="1"/>
              <a:t>birbirini</a:t>
            </a:r>
            <a:r>
              <a:rPr lang="en-US" dirty="0"/>
              <a:t> </a:t>
            </a:r>
            <a:r>
              <a:rPr lang="en-US" dirty="0" err="1"/>
              <a:t>görecek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durmamalıdır</a:t>
            </a:r>
            <a:r>
              <a:rPr lang="en-US" dirty="0"/>
              <a:t>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✓ </a:t>
            </a:r>
            <a:r>
              <a:rPr lang="en-US" dirty="0" err="1"/>
              <a:t>Asansör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yüzleri</a:t>
            </a:r>
            <a:r>
              <a:rPr lang="en-US" dirty="0"/>
              <a:t> </a:t>
            </a:r>
            <a:r>
              <a:rPr lang="en-US" dirty="0" err="1"/>
              <a:t>kabin</a:t>
            </a:r>
            <a:r>
              <a:rPr lang="en-US" dirty="0"/>
              <a:t> </a:t>
            </a:r>
            <a:r>
              <a:rPr lang="en-US" dirty="0" err="1"/>
              <a:t>duvarını</a:t>
            </a:r>
            <a:r>
              <a:rPr lang="en-US" dirty="0"/>
              <a:t> </a:t>
            </a:r>
            <a:r>
              <a:rPr lang="en-US" dirty="0" err="1"/>
              <a:t>görecek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durmalıdır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01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ademik Yazın 16x9">
  <a:themeElements>
    <a:clrScheme name="Özel 49">
      <a:dk1>
        <a:sysClr val="windowText" lastClr="000000"/>
      </a:dk1>
      <a:lt1>
        <a:srgbClr val="FFFFFF"/>
      </a:lt1>
      <a:dk2>
        <a:srgbClr val="455F51"/>
      </a:dk2>
      <a:lt2>
        <a:srgbClr val="FFFFFF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AFF00-647E-4627-9B6C-A5CDC1F32200}">
  <ds:schemaRefs>
    <ds:schemaRef ds:uri="a4f35948-e619-41b3-aa29-22878b09cfd2"/>
    <ds:schemaRef ds:uri="http://purl.org/dc/elements/1.1/"/>
    <ds:schemaRef ds:uri="40262f94-9f35-4ac3-9a90-690165a166b7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1441</Words>
  <Application>Microsoft Office PowerPoint</Application>
  <PresentationFormat>Geniş ekran</PresentationFormat>
  <Paragraphs>133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Euphemia</vt:lpstr>
      <vt:lpstr>Plantagenet Cherokee</vt:lpstr>
      <vt:lpstr>Times New Roman</vt:lpstr>
      <vt:lpstr>Wingdings</vt:lpstr>
      <vt:lpstr>Akademik Yazın 16x9</vt:lpstr>
      <vt:lpstr>SUNUM PLANI </vt:lpstr>
      <vt:lpstr>PowerPoint Sunusu</vt:lpstr>
      <vt:lpstr>UYGUN SOSYAL MESAFE KURALLARI </vt:lpstr>
      <vt:lpstr>Günümüzde uygulanan etkili ve yaygın olarak kullanılan sosyal mesafe önlemleri</vt:lpstr>
      <vt:lpstr>PowerPoint Sunusu</vt:lpstr>
      <vt:lpstr>Ülke İçinde Hastalık Görülen Bir Bölgeye Giren veya Çıkan Kişilerle İlgili Önlemler</vt:lpstr>
      <vt:lpstr>Etkilenmiş Bölgelerden Uluslararası Taşımacılık Araçlarındaki Yolcular İçin Önlemler</vt:lpstr>
      <vt:lpstr>PowerPoint Sunusu</vt:lpstr>
      <vt:lpstr>ASANSÖR KULLANIMI KONUSUNDA TEMEL ÖNERİLER</vt:lpstr>
      <vt:lpstr>PowerPoint Sunusu</vt:lpstr>
      <vt:lpstr>PowerPoint Sunusu</vt:lpstr>
      <vt:lpstr>Maske kullanımı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 HİJYENİ </vt:lpstr>
      <vt:lpstr>El hijyeni </vt:lpstr>
      <vt:lpstr>Eller nasıl yıkanmalıdır?</vt:lpstr>
      <vt:lpstr>Hangi durumlarda mutlaka el yıkanmalıdır?</vt:lpstr>
      <vt:lpstr>PowerPoint Sunusu</vt:lpstr>
      <vt:lpstr>PowerPoint Sunusu</vt:lpstr>
      <vt:lpstr>PowerPoint Sunusu</vt:lpstr>
      <vt:lpstr>PowerPoint Sunusu</vt:lpstr>
      <vt:lpstr> </vt:lpstr>
      <vt:lpstr>KAYNAKLAR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HEMŞİRELİKTE AKTİF ÖĞRENME YÖNTEMLERİNDEN JİGSAW  İŞ BİRLİKÇİ YÖNTEMİ  Doç. Dr. Yurdanur DİKMEN</dc:title>
  <dc:creator>nyf</dc:creator>
  <cp:lastModifiedBy>TATSO-01</cp:lastModifiedBy>
  <cp:revision>87</cp:revision>
  <dcterms:created xsi:type="dcterms:W3CDTF">2014-04-17T22:28:38Z</dcterms:created>
  <dcterms:modified xsi:type="dcterms:W3CDTF">2020-09-08T08:12:50Z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